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sldIdLst>
    <p:sldId id="260" r:id="rId5"/>
    <p:sldId id="259" r:id="rId6"/>
    <p:sldId id="262" r:id="rId7"/>
    <p:sldId id="261" r:id="rId8"/>
    <p:sldId id="264" r:id="rId9"/>
  </p:sldIdLst>
  <p:sldSz cx="12192000" cy="6858000"/>
  <p:notesSz cx="6858000" cy="9144000"/>
  <p:embeddedFontLst>
    <p:embeddedFont>
      <p:font typeface="Calibri" panose="020F0502020204030204" pitchFamily="34" charset="0"/>
      <p:regular r:id="rId10"/>
      <p:bold r:id="rId11"/>
      <p:italic r:id="rId12"/>
      <p:boldItalic r:id="rId13"/>
    </p:embeddedFont>
    <p:embeddedFont>
      <p:font typeface="Lato" panose="020F0502020204030203" pitchFamily="34" charset="0"/>
      <p:regular r:id="rId14"/>
      <p:bold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3C3B"/>
    <a:srgbClr val="C0087F"/>
    <a:srgbClr val="8C06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38" autoAdjust="0"/>
    <p:restoredTop sz="94660"/>
  </p:normalViewPr>
  <p:slideViewPr>
    <p:cSldViewPr snapToGrid="0">
      <p:cViewPr varScale="1">
        <p:scale>
          <a:sx n="137" d="100"/>
          <a:sy n="137" d="100"/>
        </p:scale>
        <p:origin x="288" y="6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5.fntdata"/></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96672E20-C89C-413E-9075-865C6AE68FE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34" y="0"/>
            <a:ext cx="12189531" cy="6858000"/>
          </a:xfrm>
          <a:prstGeom prst="rect">
            <a:avLst/>
          </a:prstGeom>
        </p:spPr>
      </p:pic>
      <p:pic>
        <p:nvPicPr>
          <p:cNvPr id="29" name="Picture 28">
            <a:extLst>
              <a:ext uri="{FF2B5EF4-FFF2-40B4-BE49-F238E27FC236}">
                <a16:creationId xmlns:a16="http://schemas.microsoft.com/office/drawing/2014/main" id="{A9453BC9-138B-4777-88D9-8D5218D8B12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4394" y="199015"/>
            <a:ext cx="3709320" cy="1932400"/>
          </a:xfrm>
          <a:prstGeom prst="rect">
            <a:avLst/>
          </a:prstGeom>
        </p:spPr>
      </p:pic>
      <p:sp>
        <p:nvSpPr>
          <p:cNvPr id="2" name="Title 1">
            <a:extLst>
              <a:ext uri="{FF2B5EF4-FFF2-40B4-BE49-F238E27FC236}">
                <a16:creationId xmlns:a16="http://schemas.microsoft.com/office/drawing/2014/main" id="{54D70A44-22B5-487F-B2B1-204744369FAA}"/>
              </a:ext>
            </a:extLst>
          </p:cNvPr>
          <p:cNvSpPr>
            <a:spLocks noGrp="1"/>
          </p:cNvSpPr>
          <p:nvPr>
            <p:ph type="ctrTitle"/>
          </p:nvPr>
        </p:nvSpPr>
        <p:spPr>
          <a:xfrm>
            <a:off x="613185" y="1818224"/>
            <a:ext cx="9031045" cy="1932400"/>
          </a:xfrm>
        </p:spPr>
        <p:txBody>
          <a:bodyPr anchor="b">
            <a:normAutofit/>
          </a:bodyPr>
          <a:lstStyle>
            <a:lvl1pPr algn="l">
              <a:defRPr sz="4000">
                <a:solidFill>
                  <a:srgbClr val="3C3C3B"/>
                </a:solidFill>
                <a:latin typeface="Lato" panose="020F0502020204030203" pitchFamily="34" charset="0"/>
                <a:ea typeface="Lato" panose="020F0502020204030203" pitchFamily="34" charset="0"/>
                <a:cs typeface="Lato" panose="020F0502020204030203"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F6EB91E0-74F1-4519-A7EC-3E8FF46A30BC}"/>
              </a:ext>
            </a:extLst>
          </p:cNvPr>
          <p:cNvSpPr>
            <a:spLocks noGrp="1"/>
          </p:cNvSpPr>
          <p:nvPr>
            <p:ph type="subTitle" idx="1"/>
          </p:nvPr>
        </p:nvSpPr>
        <p:spPr>
          <a:xfrm>
            <a:off x="613185" y="3842699"/>
            <a:ext cx="9031045" cy="1096364"/>
          </a:xfrm>
        </p:spPr>
        <p:txBody>
          <a:bodyPr>
            <a:normAutofit/>
          </a:bodyPr>
          <a:lstStyle>
            <a:lvl1pPr marL="0" indent="0" algn="l">
              <a:buNone/>
              <a:defRPr sz="2800">
                <a:solidFill>
                  <a:srgbClr val="8C065D"/>
                </a:solidFill>
                <a:latin typeface="Lato" panose="020F0502020204030203" pitchFamily="34" charset="0"/>
                <a:ea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pic>
        <p:nvPicPr>
          <p:cNvPr id="26" name="Picture 25">
            <a:extLst>
              <a:ext uri="{FF2B5EF4-FFF2-40B4-BE49-F238E27FC236}">
                <a16:creationId xmlns:a16="http://schemas.microsoft.com/office/drawing/2014/main" id="{8051B45F-1B1F-4A49-822A-A73AB4691EF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50775" y="5561705"/>
            <a:ext cx="4039759" cy="899568"/>
          </a:xfrm>
          <a:prstGeom prst="rect">
            <a:avLst/>
          </a:prstGeom>
        </p:spPr>
      </p:pic>
      <p:sp>
        <p:nvSpPr>
          <p:cNvPr id="30" name="Rectangle 29">
            <a:extLst>
              <a:ext uri="{FF2B5EF4-FFF2-40B4-BE49-F238E27FC236}">
                <a16:creationId xmlns:a16="http://schemas.microsoft.com/office/drawing/2014/main" id="{E28C3D48-9509-4543-972C-D358AC0627C9}"/>
              </a:ext>
            </a:extLst>
          </p:cNvPr>
          <p:cNvSpPr/>
          <p:nvPr userDrawn="1"/>
        </p:nvSpPr>
        <p:spPr>
          <a:xfrm>
            <a:off x="258184" y="5432612"/>
            <a:ext cx="2721684" cy="11833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39579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756F68F-287F-476C-9638-95A22E72344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34" y="0"/>
            <a:ext cx="12189531" cy="6858000"/>
          </a:xfrm>
          <a:prstGeom prst="rect">
            <a:avLst/>
          </a:prstGeom>
        </p:spPr>
      </p:pic>
      <p:sp>
        <p:nvSpPr>
          <p:cNvPr id="11" name="Title 1">
            <a:extLst>
              <a:ext uri="{FF2B5EF4-FFF2-40B4-BE49-F238E27FC236}">
                <a16:creationId xmlns:a16="http://schemas.microsoft.com/office/drawing/2014/main" id="{3D51E3F2-F7DB-436F-BFA3-B6A6536DE7A8}"/>
              </a:ext>
            </a:extLst>
          </p:cNvPr>
          <p:cNvSpPr>
            <a:spLocks noGrp="1"/>
          </p:cNvSpPr>
          <p:nvPr>
            <p:ph type="ctrTitle"/>
          </p:nvPr>
        </p:nvSpPr>
        <p:spPr>
          <a:xfrm>
            <a:off x="613185" y="1436561"/>
            <a:ext cx="9031045" cy="1932400"/>
          </a:xfrm>
        </p:spPr>
        <p:txBody>
          <a:bodyPr anchor="b">
            <a:normAutofit/>
          </a:bodyPr>
          <a:lstStyle>
            <a:lvl1pPr algn="l">
              <a:defRPr sz="4000">
                <a:solidFill>
                  <a:srgbClr val="3C3C3B"/>
                </a:solidFill>
                <a:latin typeface="Lato" panose="020F0502020204030203" pitchFamily="34" charset="0"/>
                <a:ea typeface="Lato" panose="020F0502020204030203" pitchFamily="34" charset="0"/>
                <a:cs typeface="Lato" panose="020F0502020204030203" pitchFamily="34" charset="0"/>
              </a:defRPr>
            </a:lvl1pPr>
          </a:lstStyle>
          <a:p>
            <a:r>
              <a:rPr lang="en-US" dirty="0"/>
              <a:t>Click to edit Master title style</a:t>
            </a:r>
            <a:endParaRPr lang="en-GB" dirty="0"/>
          </a:p>
        </p:txBody>
      </p:sp>
      <p:sp>
        <p:nvSpPr>
          <p:cNvPr id="12" name="Subtitle 2">
            <a:extLst>
              <a:ext uri="{FF2B5EF4-FFF2-40B4-BE49-F238E27FC236}">
                <a16:creationId xmlns:a16="http://schemas.microsoft.com/office/drawing/2014/main" id="{5D206464-E216-42E9-8450-6EC598ACE066}"/>
              </a:ext>
            </a:extLst>
          </p:cNvPr>
          <p:cNvSpPr>
            <a:spLocks noGrp="1"/>
          </p:cNvSpPr>
          <p:nvPr>
            <p:ph type="subTitle" idx="1"/>
          </p:nvPr>
        </p:nvSpPr>
        <p:spPr>
          <a:xfrm>
            <a:off x="613185" y="3461036"/>
            <a:ext cx="9031045" cy="1096364"/>
          </a:xfrm>
        </p:spPr>
        <p:txBody>
          <a:bodyPr>
            <a:normAutofit/>
          </a:bodyPr>
          <a:lstStyle>
            <a:lvl1pPr marL="0" indent="0" algn="l">
              <a:buNone/>
              <a:defRPr sz="2800">
                <a:solidFill>
                  <a:srgbClr val="8C065D"/>
                </a:solidFill>
                <a:latin typeface="Lato" panose="020F0502020204030203" pitchFamily="34" charset="0"/>
                <a:ea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3437177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98A6A-10BC-42D3-BD19-6C8B17FEBF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ACCC40-4D36-4EC5-9B39-9F9F63F8782C}"/>
              </a:ext>
            </a:extLst>
          </p:cNvPr>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BDF4956A-3380-42B4-8B55-24873AF6FBF9}"/>
              </a:ext>
            </a:extLst>
          </p:cNvPr>
          <p:cNvSpPr>
            <a:spLocks noGrp="1"/>
          </p:cNvSpPr>
          <p:nvPr>
            <p:ph type="sldNum" sz="quarter" idx="12"/>
          </p:nvPr>
        </p:nvSpPr>
        <p:spPr/>
        <p:txBody>
          <a:bodyPr/>
          <a:lstStyle/>
          <a:p>
            <a:fld id="{9A2DAF29-E4F3-466E-9782-784401001B8D}" type="slidenum">
              <a:rPr lang="en-GB" smtClean="0"/>
              <a:t>‹#›</a:t>
            </a:fld>
            <a:endParaRPr lang="en-GB"/>
          </a:p>
        </p:txBody>
      </p:sp>
    </p:spTree>
    <p:extLst>
      <p:ext uri="{BB962C8B-B14F-4D97-AF65-F5344CB8AC3E}">
        <p14:creationId xmlns:p14="http://schemas.microsoft.com/office/powerpoint/2010/main" val="3253316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BACFA-873C-4DD8-ACBE-D40B9BFDE0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15C6E8-9817-4BB7-A01E-B975E8A086EB}"/>
              </a:ext>
            </a:extLst>
          </p:cNvPr>
          <p:cNvSpPr>
            <a:spLocks noGrp="1"/>
          </p:cNvSpPr>
          <p:nvPr>
            <p:ph sz="half" idx="1"/>
          </p:nvPr>
        </p:nvSpPr>
        <p:spPr>
          <a:xfrm>
            <a:off x="623944" y="1427591"/>
            <a:ext cx="5206702" cy="378986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4CBE2AC0-C95E-499D-91A1-C1C8C9858EF1}"/>
              </a:ext>
            </a:extLst>
          </p:cNvPr>
          <p:cNvSpPr>
            <a:spLocks noGrp="1"/>
          </p:cNvSpPr>
          <p:nvPr>
            <p:ph sz="half" idx="2"/>
          </p:nvPr>
        </p:nvSpPr>
        <p:spPr>
          <a:xfrm>
            <a:off x="5992009" y="1427591"/>
            <a:ext cx="5497157" cy="37898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E91C736E-965A-4B8D-8C94-7DD114B1BE34}"/>
              </a:ext>
            </a:extLst>
          </p:cNvPr>
          <p:cNvSpPr>
            <a:spLocks noGrp="1"/>
          </p:cNvSpPr>
          <p:nvPr>
            <p:ph type="sldNum" sz="quarter" idx="12"/>
          </p:nvPr>
        </p:nvSpPr>
        <p:spPr/>
        <p:txBody>
          <a:bodyPr/>
          <a:lstStyle/>
          <a:p>
            <a:fld id="{9A2DAF29-E4F3-466E-9782-784401001B8D}" type="slidenum">
              <a:rPr lang="en-GB" smtClean="0"/>
              <a:t>‹#›</a:t>
            </a:fld>
            <a:endParaRPr lang="en-GB"/>
          </a:p>
        </p:txBody>
      </p:sp>
    </p:spTree>
    <p:extLst>
      <p:ext uri="{BB962C8B-B14F-4D97-AF65-F5344CB8AC3E}">
        <p14:creationId xmlns:p14="http://schemas.microsoft.com/office/powerpoint/2010/main" val="1295176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D2984-AA9C-4002-8967-F32E096EF78F}"/>
              </a:ext>
            </a:extLst>
          </p:cNvPr>
          <p:cNvSpPr>
            <a:spLocks noGrp="1"/>
          </p:cNvSpPr>
          <p:nvPr>
            <p:ph type="title"/>
          </p:nvPr>
        </p:nvSpPr>
        <p:spPr/>
        <p:txBody>
          <a:bodyPr/>
          <a:lstStyle/>
          <a:p>
            <a:r>
              <a:rPr lang="en-US"/>
              <a:t>Click to edit Master title style</a:t>
            </a:r>
            <a:endParaRPr lang="en-GB"/>
          </a:p>
        </p:txBody>
      </p:sp>
      <p:sp>
        <p:nvSpPr>
          <p:cNvPr id="5" name="Slide Number Placeholder 4">
            <a:extLst>
              <a:ext uri="{FF2B5EF4-FFF2-40B4-BE49-F238E27FC236}">
                <a16:creationId xmlns:a16="http://schemas.microsoft.com/office/drawing/2014/main" id="{E08D4EC1-E01F-4456-BB32-3523AACC9FAF}"/>
              </a:ext>
            </a:extLst>
          </p:cNvPr>
          <p:cNvSpPr>
            <a:spLocks noGrp="1"/>
          </p:cNvSpPr>
          <p:nvPr>
            <p:ph type="sldNum" sz="quarter" idx="12"/>
          </p:nvPr>
        </p:nvSpPr>
        <p:spPr/>
        <p:txBody>
          <a:bodyPr/>
          <a:lstStyle/>
          <a:p>
            <a:fld id="{9A2DAF29-E4F3-466E-9782-784401001B8D}" type="slidenum">
              <a:rPr lang="en-GB" smtClean="0"/>
              <a:t>‹#›</a:t>
            </a:fld>
            <a:endParaRPr lang="en-GB"/>
          </a:p>
        </p:txBody>
      </p:sp>
    </p:spTree>
    <p:extLst>
      <p:ext uri="{BB962C8B-B14F-4D97-AF65-F5344CB8AC3E}">
        <p14:creationId xmlns:p14="http://schemas.microsoft.com/office/powerpoint/2010/main" val="229525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C7E79C9-2627-49D2-AFC4-E8AFAD817A85}"/>
              </a:ext>
            </a:extLst>
          </p:cNvPr>
          <p:cNvSpPr>
            <a:spLocks noGrp="1"/>
          </p:cNvSpPr>
          <p:nvPr>
            <p:ph type="sldNum" sz="quarter" idx="12"/>
          </p:nvPr>
        </p:nvSpPr>
        <p:spPr/>
        <p:txBody>
          <a:bodyPr/>
          <a:lstStyle/>
          <a:p>
            <a:fld id="{9A2DAF29-E4F3-466E-9782-784401001B8D}" type="slidenum">
              <a:rPr lang="en-GB" smtClean="0"/>
              <a:t>‹#›</a:t>
            </a:fld>
            <a:endParaRPr lang="en-GB"/>
          </a:p>
        </p:txBody>
      </p:sp>
    </p:spTree>
    <p:extLst>
      <p:ext uri="{BB962C8B-B14F-4D97-AF65-F5344CB8AC3E}">
        <p14:creationId xmlns:p14="http://schemas.microsoft.com/office/powerpoint/2010/main" val="3590521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Grey)">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10D8DE-2A27-4EB9-A01A-6AA6512BE987}"/>
              </a:ext>
            </a:extLst>
          </p:cNvPr>
          <p:cNvSpPr/>
          <p:nvPr userDrawn="1"/>
        </p:nvSpPr>
        <p:spPr>
          <a:xfrm>
            <a:off x="0" y="0"/>
            <a:ext cx="12192000" cy="6858000"/>
          </a:xfrm>
          <a:prstGeom prst="rect">
            <a:avLst/>
          </a:prstGeom>
          <a:solidFill>
            <a:srgbClr val="3C3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a:extLst>
              <a:ext uri="{FF2B5EF4-FFF2-40B4-BE49-F238E27FC236}">
                <a16:creationId xmlns:a16="http://schemas.microsoft.com/office/drawing/2014/main" id="{96672E20-C89C-413E-9075-865C6AE68FE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34" y="0"/>
            <a:ext cx="12189531" cy="6858000"/>
          </a:xfrm>
          <a:prstGeom prst="rect">
            <a:avLst/>
          </a:prstGeom>
        </p:spPr>
      </p:pic>
      <p:pic>
        <p:nvPicPr>
          <p:cNvPr id="29" name="Picture 28">
            <a:extLst>
              <a:ext uri="{FF2B5EF4-FFF2-40B4-BE49-F238E27FC236}">
                <a16:creationId xmlns:a16="http://schemas.microsoft.com/office/drawing/2014/main" id="{A9453BC9-138B-4777-88D9-8D5218D8B12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4394" y="199058"/>
            <a:ext cx="3709320" cy="1932314"/>
          </a:xfrm>
          <a:prstGeom prst="rect">
            <a:avLst/>
          </a:prstGeom>
        </p:spPr>
      </p:pic>
      <p:pic>
        <p:nvPicPr>
          <p:cNvPr id="26" name="Picture 25">
            <a:extLst>
              <a:ext uri="{FF2B5EF4-FFF2-40B4-BE49-F238E27FC236}">
                <a16:creationId xmlns:a16="http://schemas.microsoft.com/office/drawing/2014/main" id="{8051B45F-1B1F-4A49-822A-A73AB4691EF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50775" y="5561705"/>
            <a:ext cx="4039759" cy="899568"/>
          </a:xfrm>
          <a:prstGeom prst="rect">
            <a:avLst/>
          </a:prstGeom>
        </p:spPr>
      </p:pic>
      <p:sp>
        <p:nvSpPr>
          <p:cNvPr id="9" name="Title 1">
            <a:extLst>
              <a:ext uri="{FF2B5EF4-FFF2-40B4-BE49-F238E27FC236}">
                <a16:creationId xmlns:a16="http://schemas.microsoft.com/office/drawing/2014/main" id="{35788D7D-84A9-4C38-AD88-4BED6B122262}"/>
              </a:ext>
            </a:extLst>
          </p:cNvPr>
          <p:cNvSpPr>
            <a:spLocks noGrp="1"/>
          </p:cNvSpPr>
          <p:nvPr>
            <p:ph type="ctrTitle"/>
          </p:nvPr>
        </p:nvSpPr>
        <p:spPr>
          <a:xfrm>
            <a:off x="613185" y="1818224"/>
            <a:ext cx="9031045" cy="1932400"/>
          </a:xfrm>
        </p:spPr>
        <p:txBody>
          <a:bodyPr anchor="b">
            <a:normAutofit/>
          </a:bodyPr>
          <a:lstStyle>
            <a:lvl1pPr algn="l">
              <a:defRPr sz="4000" b="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dirty="0"/>
              <a:t>Click to edit Master title style</a:t>
            </a:r>
            <a:endParaRPr lang="en-GB" dirty="0"/>
          </a:p>
        </p:txBody>
      </p:sp>
      <p:sp>
        <p:nvSpPr>
          <p:cNvPr id="10" name="Subtitle 2">
            <a:extLst>
              <a:ext uri="{FF2B5EF4-FFF2-40B4-BE49-F238E27FC236}">
                <a16:creationId xmlns:a16="http://schemas.microsoft.com/office/drawing/2014/main" id="{FF86CE17-A03E-4572-9ADC-AAB3A0DE1EEF}"/>
              </a:ext>
            </a:extLst>
          </p:cNvPr>
          <p:cNvSpPr>
            <a:spLocks noGrp="1"/>
          </p:cNvSpPr>
          <p:nvPr>
            <p:ph type="subTitle" idx="1"/>
          </p:nvPr>
        </p:nvSpPr>
        <p:spPr>
          <a:xfrm>
            <a:off x="613185" y="3842699"/>
            <a:ext cx="9031045" cy="1096364"/>
          </a:xfrm>
        </p:spPr>
        <p:txBody>
          <a:bodyPr>
            <a:normAutofit/>
          </a:bodyPr>
          <a:lstStyle>
            <a:lvl1pPr marL="0" indent="0" algn="l">
              <a:buNone/>
              <a:defRPr sz="2800">
                <a:solidFill>
                  <a:schemeClr val="bg1"/>
                </a:solidFill>
                <a:latin typeface="Lato" panose="020F0502020204030203" pitchFamily="34" charset="0"/>
                <a:ea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131374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Grey)">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5EACB1-D54D-4644-B0F4-9664FB676701}"/>
              </a:ext>
            </a:extLst>
          </p:cNvPr>
          <p:cNvSpPr/>
          <p:nvPr userDrawn="1"/>
        </p:nvSpPr>
        <p:spPr>
          <a:xfrm>
            <a:off x="0" y="0"/>
            <a:ext cx="12192000" cy="6858000"/>
          </a:xfrm>
          <a:prstGeom prst="rect">
            <a:avLst/>
          </a:prstGeom>
          <a:solidFill>
            <a:srgbClr val="3C3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A756F68F-287F-476C-9638-95A22E72344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34" y="0"/>
            <a:ext cx="12189531" cy="6858000"/>
          </a:xfrm>
          <a:prstGeom prst="rect">
            <a:avLst/>
          </a:prstGeom>
        </p:spPr>
      </p:pic>
      <p:sp>
        <p:nvSpPr>
          <p:cNvPr id="9" name="Title 1">
            <a:extLst>
              <a:ext uri="{FF2B5EF4-FFF2-40B4-BE49-F238E27FC236}">
                <a16:creationId xmlns:a16="http://schemas.microsoft.com/office/drawing/2014/main" id="{4CBCD89A-6978-4474-98C8-896992196370}"/>
              </a:ext>
            </a:extLst>
          </p:cNvPr>
          <p:cNvSpPr>
            <a:spLocks noGrp="1"/>
          </p:cNvSpPr>
          <p:nvPr>
            <p:ph type="ctrTitle"/>
          </p:nvPr>
        </p:nvSpPr>
        <p:spPr>
          <a:xfrm>
            <a:off x="613185" y="1436561"/>
            <a:ext cx="9031045" cy="1932400"/>
          </a:xfrm>
        </p:spPr>
        <p:txBody>
          <a:bodyPr anchor="b">
            <a:normAutofit/>
          </a:bodyPr>
          <a:lstStyle>
            <a:lvl1pPr algn="l">
              <a:defRPr sz="400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dirty="0"/>
              <a:t>Click to edit Master title style</a:t>
            </a:r>
            <a:endParaRPr lang="en-GB" dirty="0"/>
          </a:p>
        </p:txBody>
      </p:sp>
      <p:sp>
        <p:nvSpPr>
          <p:cNvPr id="10" name="Subtitle 2">
            <a:extLst>
              <a:ext uri="{FF2B5EF4-FFF2-40B4-BE49-F238E27FC236}">
                <a16:creationId xmlns:a16="http://schemas.microsoft.com/office/drawing/2014/main" id="{64081B3C-BFBE-4E85-A1E6-A372B4313AB4}"/>
              </a:ext>
            </a:extLst>
          </p:cNvPr>
          <p:cNvSpPr>
            <a:spLocks noGrp="1"/>
          </p:cNvSpPr>
          <p:nvPr>
            <p:ph type="subTitle" idx="1"/>
          </p:nvPr>
        </p:nvSpPr>
        <p:spPr>
          <a:xfrm>
            <a:off x="613185" y="3461036"/>
            <a:ext cx="9031045" cy="1096364"/>
          </a:xfrm>
        </p:spPr>
        <p:txBody>
          <a:bodyPr>
            <a:normAutofit/>
          </a:bodyPr>
          <a:lstStyle>
            <a:lvl1pPr marL="0" indent="0" algn="l">
              <a:buNone/>
              <a:defRPr sz="2800">
                <a:solidFill>
                  <a:schemeClr val="bg1"/>
                </a:solidFill>
                <a:latin typeface="Lato" panose="020F0502020204030203" pitchFamily="34" charset="0"/>
                <a:ea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pic>
        <p:nvPicPr>
          <p:cNvPr id="11" name="Picture 10">
            <a:extLst>
              <a:ext uri="{FF2B5EF4-FFF2-40B4-BE49-F238E27FC236}">
                <a16:creationId xmlns:a16="http://schemas.microsoft.com/office/drawing/2014/main" id="{C4A40469-6F1D-4069-9214-03F095D7406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0607" y="5545391"/>
            <a:ext cx="2274541" cy="1184887"/>
          </a:xfrm>
          <a:prstGeom prst="rect">
            <a:avLst/>
          </a:prstGeom>
        </p:spPr>
      </p:pic>
    </p:spTree>
    <p:extLst>
      <p:ext uri="{BB962C8B-B14F-4D97-AF65-F5344CB8AC3E}">
        <p14:creationId xmlns:p14="http://schemas.microsoft.com/office/powerpoint/2010/main" val="3352564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Grey)">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67BD8C5-BAC7-46DD-8C97-7A1A88A80FF3}"/>
              </a:ext>
            </a:extLst>
          </p:cNvPr>
          <p:cNvSpPr/>
          <p:nvPr userDrawn="1"/>
        </p:nvSpPr>
        <p:spPr>
          <a:xfrm>
            <a:off x="0" y="0"/>
            <a:ext cx="12192000" cy="6858000"/>
          </a:xfrm>
          <a:prstGeom prst="rect">
            <a:avLst/>
          </a:prstGeom>
          <a:solidFill>
            <a:srgbClr val="3C3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F598A6A-10BC-42D3-BD19-6C8B17FEBF8A}"/>
              </a:ext>
            </a:extLst>
          </p:cNvPr>
          <p:cNvSpPr>
            <a:spLocks noGrp="1"/>
          </p:cNvSpPr>
          <p:nvPr>
            <p:ph type="title"/>
          </p:nvPr>
        </p:nvSpPr>
        <p:spPr/>
        <p:txBody>
          <a:bodyPr/>
          <a:lstStyle>
            <a:lvl1pPr>
              <a:defRPr b="0">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ACCC40-4D36-4EC5-9B39-9F9F63F8782C}"/>
              </a:ext>
            </a:extLst>
          </p:cNvPr>
          <p:cNvSpPr>
            <a:spLocks noGrp="1"/>
          </p:cNvSpPr>
          <p:nvPr>
            <p:ph idx="1"/>
          </p:nvPr>
        </p:nvSpPr>
        <p:spPr/>
        <p:txBody>
          <a:bodyPr/>
          <a:lstStyle>
            <a:lvl1pPr>
              <a:defRPr>
                <a:solidFill>
                  <a:schemeClr val="bg1"/>
                </a:solidFill>
                <a:latin typeface="Lato" panose="020F0502020204030203" pitchFamily="34" charset="0"/>
                <a:ea typeface="Lato" panose="020F0502020204030203" pitchFamily="34" charset="0"/>
                <a:cs typeface="Lato" panose="020F0502020204030203" pitchFamily="34" charset="0"/>
              </a:defRPr>
            </a:lvl1pPr>
            <a:lvl2pPr>
              <a:defRPr>
                <a:solidFill>
                  <a:schemeClr val="bg1"/>
                </a:solidFill>
                <a:latin typeface="Lato" panose="020F0502020204030203" pitchFamily="34" charset="0"/>
                <a:ea typeface="Lato" panose="020F0502020204030203" pitchFamily="34" charset="0"/>
                <a:cs typeface="Lato" panose="020F0502020204030203" pitchFamily="34" charset="0"/>
              </a:defRPr>
            </a:lvl2pPr>
            <a:lvl3pPr>
              <a:defRPr>
                <a:solidFill>
                  <a:schemeClr val="bg1"/>
                </a:solidFill>
                <a:latin typeface="Lato" panose="020F0502020204030203" pitchFamily="34" charset="0"/>
                <a:ea typeface="Lato" panose="020F0502020204030203" pitchFamily="34" charset="0"/>
                <a:cs typeface="Lato" panose="020F0502020204030203" pitchFamily="34" charset="0"/>
              </a:defRPr>
            </a:lvl3pPr>
            <a:lvl4pPr>
              <a:defRPr>
                <a:solidFill>
                  <a:schemeClr val="bg1"/>
                </a:solidFill>
                <a:latin typeface="Lato" panose="020F0502020204030203" pitchFamily="34" charset="0"/>
                <a:ea typeface="Lato" panose="020F0502020204030203" pitchFamily="34" charset="0"/>
                <a:cs typeface="Lato" panose="020F0502020204030203" pitchFamily="34" charset="0"/>
              </a:defRPr>
            </a:lvl4pPr>
            <a:lvl5pPr>
              <a:defRPr>
                <a:solidFill>
                  <a:schemeClr val="bg1"/>
                </a:solidFill>
                <a:latin typeface="Lato" panose="020F0502020204030203" pitchFamily="34" charset="0"/>
                <a:ea typeface="Lato" panose="020F0502020204030203" pitchFamily="34" charset="0"/>
                <a:cs typeface="Lato" panose="020F0502020204030203"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BDF4956A-3380-42B4-8B55-24873AF6FBF9}"/>
              </a:ext>
            </a:extLst>
          </p:cNvPr>
          <p:cNvSpPr>
            <a:spLocks noGrp="1"/>
          </p:cNvSpPr>
          <p:nvPr>
            <p:ph type="sldNum" sz="quarter" idx="12"/>
          </p:nvPr>
        </p:nvSpPr>
        <p:spPr/>
        <p:txBody>
          <a:bodyPr/>
          <a:lstStyle>
            <a:lvl1pPr>
              <a:defRPr>
                <a:solidFill>
                  <a:schemeClr val="bg1"/>
                </a:solidFill>
              </a:defRPr>
            </a:lvl1pPr>
          </a:lstStyle>
          <a:p>
            <a:fld id="{9A2DAF29-E4F3-466E-9782-784401001B8D}" type="slidenum">
              <a:rPr lang="en-GB" smtClean="0"/>
              <a:pPr/>
              <a:t>‹#›</a:t>
            </a:fld>
            <a:endParaRPr lang="en-GB"/>
          </a:p>
        </p:txBody>
      </p:sp>
      <p:pic>
        <p:nvPicPr>
          <p:cNvPr id="11" name="Picture 10">
            <a:extLst>
              <a:ext uri="{FF2B5EF4-FFF2-40B4-BE49-F238E27FC236}">
                <a16:creationId xmlns:a16="http://schemas.microsoft.com/office/drawing/2014/main" id="{17AE8EA9-ECF7-4552-A5CB-C46F728B9C3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0607" y="5545391"/>
            <a:ext cx="2274541" cy="1184887"/>
          </a:xfrm>
          <a:prstGeom prst="rect">
            <a:avLst/>
          </a:prstGeom>
        </p:spPr>
      </p:pic>
      <p:pic>
        <p:nvPicPr>
          <p:cNvPr id="12" name="Picture 11">
            <a:extLst>
              <a:ext uri="{FF2B5EF4-FFF2-40B4-BE49-F238E27FC236}">
                <a16:creationId xmlns:a16="http://schemas.microsoft.com/office/drawing/2014/main" id="{DBADB4D6-6451-4824-9270-8487822E3A6B}"/>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90626" t="65412"/>
          <a:stretch/>
        </p:blipFill>
        <p:spPr>
          <a:xfrm>
            <a:off x="11343594" y="5096786"/>
            <a:ext cx="848406" cy="1761214"/>
          </a:xfrm>
          <a:prstGeom prst="rect">
            <a:avLst/>
          </a:prstGeom>
        </p:spPr>
      </p:pic>
    </p:spTree>
    <p:extLst>
      <p:ext uri="{BB962C8B-B14F-4D97-AF65-F5344CB8AC3E}">
        <p14:creationId xmlns:p14="http://schemas.microsoft.com/office/powerpoint/2010/main" val="3963562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Gre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71DAFAD-E513-4382-9F77-B4E59C130C18}"/>
              </a:ext>
            </a:extLst>
          </p:cNvPr>
          <p:cNvSpPr/>
          <p:nvPr userDrawn="1"/>
        </p:nvSpPr>
        <p:spPr>
          <a:xfrm>
            <a:off x="0" y="0"/>
            <a:ext cx="12192000" cy="6858000"/>
          </a:xfrm>
          <a:prstGeom prst="rect">
            <a:avLst/>
          </a:prstGeom>
          <a:solidFill>
            <a:srgbClr val="3C3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79BACFA-873C-4DD8-ACBE-D40B9BFDE0FA}"/>
              </a:ext>
            </a:extLst>
          </p:cNvPr>
          <p:cNvSpPr>
            <a:spLocks noGrp="1"/>
          </p:cNvSpPr>
          <p:nvPr>
            <p:ph type="title"/>
          </p:nvPr>
        </p:nvSpPr>
        <p:spPr/>
        <p:txBody>
          <a:bodyPr/>
          <a:lstStyle>
            <a:lvl1pPr>
              <a:defRPr>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815C6E8-9817-4BB7-A01E-B975E8A086EB}"/>
              </a:ext>
            </a:extLst>
          </p:cNvPr>
          <p:cNvSpPr>
            <a:spLocks noGrp="1"/>
          </p:cNvSpPr>
          <p:nvPr>
            <p:ph sz="half" idx="1"/>
          </p:nvPr>
        </p:nvSpPr>
        <p:spPr>
          <a:xfrm>
            <a:off x="623944" y="1427591"/>
            <a:ext cx="5206702" cy="37898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4CBE2AC0-C95E-499D-91A1-C1C8C9858EF1}"/>
              </a:ext>
            </a:extLst>
          </p:cNvPr>
          <p:cNvSpPr>
            <a:spLocks noGrp="1"/>
          </p:cNvSpPr>
          <p:nvPr>
            <p:ph sz="half" idx="2"/>
          </p:nvPr>
        </p:nvSpPr>
        <p:spPr>
          <a:xfrm>
            <a:off x="5992009" y="1427591"/>
            <a:ext cx="5497157" cy="37898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E91C736E-965A-4B8D-8C94-7DD114B1BE34}"/>
              </a:ext>
            </a:extLst>
          </p:cNvPr>
          <p:cNvSpPr>
            <a:spLocks noGrp="1"/>
          </p:cNvSpPr>
          <p:nvPr>
            <p:ph type="sldNum" sz="quarter" idx="12"/>
          </p:nvPr>
        </p:nvSpPr>
        <p:spPr/>
        <p:txBody>
          <a:bodyPr/>
          <a:lstStyle>
            <a:lvl1pPr>
              <a:defRPr>
                <a:solidFill>
                  <a:schemeClr val="bg1"/>
                </a:solidFill>
              </a:defRPr>
            </a:lvl1pPr>
          </a:lstStyle>
          <a:p>
            <a:fld id="{9A2DAF29-E4F3-466E-9782-784401001B8D}" type="slidenum">
              <a:rPr lang="en-GB" smtClean="0"/>
              <a:pPr/>
              <a:t>‹#›</a:t>
            </a:fld>
            <a:endParaRPr lang="en-GB"/>
          </a:p>
        </p:txBody>
      </p:sp>
      <p:pic>
        <p:nvPicPr>
          <p:cNvPr id="11" name="Picture 10">
            <a:extLst>
              <a:ext uri="{FF2B5EF4-FFF2-40B4-BE49-F238E27FC236}">
                <a16:creationId xmlns:a16="http://schemas.microsoft.com/office/drawing/2014/main" id="{414772FF-A216-48BC-8EA6-FB240C9F601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0607" y="5545391"/>
            <a:ext cx="2274541" cy="1184887"/>
          </a:xfrm>
          <a:prstGeom prst="rect">
            <a:avLst/>
          </a:prstGeom>
        </p:spPr>
      </p:pic>
      <p:pic>
        <p:nvPicPr>
          <p:cNvPr id="12" name="Picture 11">
            <a:extLst>
              <a:ext uri="{FF2B5EF4-FFF2-40B4-BE49-F238E27FC236}">
                <a16:creationId xmlns:a16="http://schemas.microsoft.com/office/drawing/2014/main" id="{6F7AAF85-769E-41FB-BC5D-265E722E7F85}"/>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90626" t="65412"/>
          <a:stretch/>
        </p:blipFill>
        <p:spPr>
          <a:xfrm>
            <a:off x="11343594" y="5096786"/>
            <a:ext cx="848406" cy="1761214"/>
          </a:xfrm>
          <a:prstGeom prst="rect">
            <a:avLst/>
          </a:prstGeom>
        </p:spPr>
      </p:pic>
    </p:spTree>
    <p:extLst>
      <p:ext uri="{BB962C8B-B14F-4D97-AF65-F5344CB8AC3E}">
        <p14:creationId xmlns:p14="http://schemas.microsoft.com/office/powerpoint/2010/main" val="632731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Grey)">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1223A9-EA6B-476A-984C-245906054DE4}"/>
              </a:ext>
            </a:extLst>
          </p:cNvPr>
          <p:cNvSpPr/>
          <p:nvPr userDrawn="1"/>
        </p:nvSpPr>
        <p:spPr>
          <a:xfrm>
            <a:off x="0" y="0"/>
            <a:ext cx="12192000" cy="6858000"/>
          </a:xfrm>
          <a:prstGeom prst="rect">
            <a:avLst/>
          </a:prstGeom>
          <a:solidFill>
            <a:srgbClr val="3C3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1CD2984-AA9C-4002-8967-F32E096EF78F}"/>
              </a:ext>
            </a:extLst>
          </p:cNvPr>
          <p:cNvSpPr>
            <a:spLocks noGrp="1"/>
          </p:cNvSpPr>
          <p:nvPr>
            <p:ph type="title"/>
          </p:nvPr>
        </p:nvSpPr>
        <p:spPr/>
        <p:txBody>
          <a:bodyPr/>
          <a:lstStyle>
            <a:lvl1pPr>
              <a:defRPr>
                <a:solidFill>
                  <a:schemeClr val="bg1"/>
                </a:solidFill>
                <a:latin typeface="Lato" panose="020F0502020204030203" pitchFamily="34" charset="0"/>
                <a:ea typeface="Lato" panose="020F0502020204030203" pitchFamily="34" charset="0"/>
                <a:cs typeface="Lato" panose="020F0502020204030203" pitchFamily="34" charset="0"/>
              </a:defRPr>
            </a:lvl1pPr>
          </a:lstStyle>
          <a:p>
            <a:r>
              <a:rPr lang="en-US" dirty="0"/>
              <a:t>Click to edit Master title style</a:t>
            </a:r>
            <a:endParaRPr lang="en-GB" dirty="0"/>
          </a:p>
        </p:txBody>
      </p:sp>
      <p:sp>
        <p:nvSpPr>
          <p:cNvPr id="5" name="Slide Number Placeholder 4">
            <a:extLst>
              <a:ext uri="{FF2B5EF4-FFF2-40B4-BE49-F238E27FC236}">
                <a16:creationId xmlns:a16="http://schemas.microsoft.com/office/drawing/2014/main" id="{E08D4EC1-E01F-4456-BB32-3523AACC9FAF}"/>
              </a:ext>
            </a:extLst>
          </p:cNvPr>
          <p:cNvSpPr>
            <a:spLocks noGrp="1"/>
          </p:cNvSpPr>
          <p:nvPr>
            <p:ph type="sldNum" sz="quarter" idx="12"/>
          </p:nvPr>
        </p:nvSpPr>
        <p:spPr/>
        <p:txBody>
          <a:bodyPr/>
          <a:lstStyle>
            <a:lvl1pPr>
              <a:defRPr>
                <a:solidFill>
                  <a:schemeClr val="bg1"/>
                </a:solidFill>
              </a:defRPr>
            </a:lvl1pPr>
          </a:lstStyle>
          <a:p>
            <a:fld id="{9A2DAF29-E4F3-466E-9782-784401001B8D}" type="slidenum">
              <a:rPr lang="en-GB" smtClean="0"/>
              <a:pPr/>
              <a:t>‹#›</a:t>
            </a:fld>
            <a:endParaRPr lang="en-GB"/>
          </a:p>
        </p:txBody>
      </p:sp>
      <p:pic>
        <p:nvPicPr>
          <p:cNvPr id="9" name="Picture 8">
            <a:extLst>
              <a:ext uri="{FF2B5EF4-FFF2-40B4-BE49-F238E27FC236}">
                <a16:creationId xmlns:a16="http://schemas.microsoft.com/office/drawing/2014/main" id="{FB72F23F-FAEC-48D0-8968-04C16327E20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0607" y="5545391"/>
            <a:ext cx="2274541" cy="1184887"/>
          </a:xfrm>
          <a:prstGeom prst="rect">
            <a:avLst/>
          </a:prstGeom>
        </p:spPr>
      </p:pic>
      <p:pic>
        <p:nvPicPr>
          <p:cNvPr id="10" name="Picture 9">
            <a:extLst>
              <a:ext uri="{FF2B5EF4-FFF2-40B4-BE49-F238E27FC236}">
                <a16:creationId xmlns:a16="http://schemas.microsoft.com/office/drawing/2014/main" id="{2ED24A05-1EED-4AAA-B4E6-4EAC9E20C34D}"/>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90626" t="65412"/>
          <a:stretch/>
        </p:blipFill>
        <p:spPr>
          <a:xfrm>
            <a:off x="11343594" y="5096786"/>
            <a:ext cx="848406" cy="1761214"/>
          </a:xfrm>
          <a:prstGeom prst="rect">
            <a:avLst/>
          </a:prstGeom>
        </p:spPr>
      </p:pic>
    </p:spTree>
    <p:extLst>
      <p:ext uri="{BB962C8B-B14F-4D97-AF65-F5344CB8AC3E}">
        <p14:creationId xmlns:p14="http://schemas.microsoft.com/office/powerpoint/2010/main" val="20023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Gre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458589-899A-4101-9AA9-D9499F62B4CD}"/>
              </a:ext>
            </a:extLst>
          </p:cNvPr>
          <p:cNvSpPr/>
          <p:nvPr userDrawn="1"/>
        </p:nvSpPr>
        <p:spPr>
          <a:xfrm>
            <a:off x="0" y="0"/>
            <a:ext cx="12192000" cy="6858000"/>
          </a:xfrm>
          <a:prstGeom prst="rect">
            <a:avLst/>
          </a:prstGeom>
          <a:solidFill>
            <a:srgbClr val="3C3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0C7E79C9-2627-49D2-AFC4-E8AFAD817A85}"/>
              </a:ext>
            </a:extLst>
          </p:cNvPr>
          <p:cNvSpPr>
            <a:spLocks noGrp="1"/>
          </p:cNvSpPr>
          <p:nvPr>
            <p:ph type="sldNum" sz="quarter" idx="12"/>
          </p:nvPr>
        </p:nvSpPr>
        <p:spPr/>
        <p:txBody>
          <a:bodyPr/>
          <a:lstStyle>
            <a:lvl1pPr>
              <a:defRPr>
                <a:solidFill>
                  <a:schemeClr val="bg1"/>
                </a:solidFill>
              </a:defRPr>
            </a:lvl1pPr>
          </a:lstStyle>
          <a:p>
            <a:fld id="{9A2DAF29-E4F3-466E-9782-784401001B8D}" type="slidenum">
              <a:rPr lang="en-GB" smtClean="0"/>
              <a:pPr/>
              <a:t>‹#›</a:t>
            </a:fld>
            <a:endParaRPr lang="en-GB"/>
          </a:p>
        </p:txBody>
      </p:sp>
      <p:pic>
        <p:nvPicPr>
          <p:cNvPr id="8" name="Picture 7">
            <a:extLst>
              <a:ext uri="{FF2B5EF4-FFF2-40B4-BE49-F238E27FC236}">
                <a16:creationId xmlns:a16="http://schemas.microsoft.com/office/drawing/2014/main" id="{459A0CE6-1C2C-49FA-A28E-8D607BD18CB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0607" y="5545391"/>
            <a:ext cx="2274541" cy="1184887"/>
          </a:xfrm>
          <a:prstGeom prst="rect">
            <a:avLst/>
          </a:prstGeom>
        </p:spPr>
      </p:pic>
      <p:pic>
        <p:nvPicPr>
          <p:cNvPr id="9" name="Picture 8">
            <a:extLst>
              <a:ext uri="{FF2B5EF4-FFF2-40B4-BE49-F238E27FC236}">
                <a16:creationId xmlns:a16="http://schemas.microsoft.com/office/drawing/2014/main" id="{E1BACA95-A789-46D8-96C1-85AA122B43AB}"/>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90626" t="65412"/>
          <a:stretch/>
        </p:blipFill>
        <p:spPr>
          <a:xfrm>
            <a:off x="11343594" y="5096786"/>
            <a:ext cx="848406" cy="1761214"/>
          </a:xfrm>
          <a:prstGeom prst="rect">
            <a:avLst/>
          </a:prstGeom>
        </p:spPr>
      </p:pic>
    </p:spTree>
    <p:extLst>
      <p:ext uri="{BB962C8B-B14F-4D97-AF65-F5344CB8AC3E}">
        <p14:creationId xmlns:p14="http://schemas.microsoft.com/office/powerpoint/2010/main" val="2643813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3ADCD3-F554-4CEF-B80C-B10544E8C5C9}"/>
              </a:ext>
            </a:extLst>
          </p:cNvPr>
          <p:cNvSpPr>
            <a:spLocks noGrp="1"/>
          </p:cNvSpPr>
          <p:nvPr>
            <p:ph type="title"/>
          </p:nvPr>
        </p:nvSpPr>
        <p:spPr>
          <a:xfrm>
            <a:off x="623944" y="460049"/>
            <a:ext cx="10865223" cy="861247"/>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A8087FB7-25A1-4782-8E61-FFC6762264EA}"/>
              </a:ext>
            </a:extLst>
          </p:cNvPr>
          <p:cNvSpPr>
            <a:spLocks noGrp="1"/>
          </p:cNvSpPr>
          <p:nvPr>
            <p:ph type="body" idx="1"/>
          </p:nvPr>
        </p:nvSpPr>
        <p:spPr>
          <a:xfrm>
            <a:off x="623944" y="1423801"/>
            <a:ext cx="10865223" cy="3821369"/>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3E0AB83E-66A3-4C96-B280-8F7995D9E7E1}"/>
              </a:ext>
            </a:extLst>
          </p:cNvPr>
          <p:cNvSpPr>
            <a:spLocks noGrp="1"/>
          </p:cNvSpPr>
          <p:nvPr>
            <p:ph type="sldNum" sz="quarter" idx="4"/>
          </p:nvPr>
        </p:nvSpPr>
        <p:spPr>
          <a:xfrm>
            <a:off x="11049339" y="6138825"/>
            <a:ext cx="680977" cy="365125"/>
          </a:xfrm>
          <a:prstGeom prst="rect">
            <a:avLst/>
          </a:prstGeom>
        </p:spPr>
        <p:txBody>
          <a:bodyPr vert="horz" lIns="91440" tIns="45720" rIns="91440" bIns="45720" rtlCol="0" anchor="ctr"/>
          <a:lstStyle>
            <a:lvl1pPr algn="r">
              <a:defRPr sz="1200">
                <a:solidFill>
                  <a:schemeClr val="tx1">
                    <a:tint val="75000"/>
                  </a:schemeClr>
                </a:solidFill>
                <a:latin typeface="Lato" panose="020F0502020204030203" pitchFamily="34" charset="0"/>
                <a:ea typeface="Lato" panose="020F0502020204030203" pitchFamily="34" charset="0"/>
                <a:cs typeface="Lato" panose="020F0502020204030203" pitchFamily="34" charset="0"/>
              </a:defRPr>
            </a:lvl1pPr>
          </a:lstStyle>
          <a:p>
            <a:fld id="{9A2DAF29-E4F3-466E-9782-784401001B8D}" type="slidenum">
              <a:rPr lang="en-GB" smtClean="0"/>
              <a:pPr/>
              <a:t>‹#›</a:t>
            </a:fld>
            <a:endParaRPr lang="en-GB"/>
          </a:p>
        </p:txBody>
      </p:sp>
      <p:pic>
        <p:nvPicPr>
          <p:cNvPr id="7" name="Picture 6">
            <a:extLst>
              <a:ext uri="{FF2B5EF4-FFF2-40B4-BE49-F238E27FC236}">
                <a16:creationId xmlns:a16="http://schemas.microsoft.com/office/drawing/2014/main" id="{312FE59E-9737-46D8-97DE-1F7813369F9E}"/>
              </a:ext>
            </a:extLst>
          </p:cNvPr>
          <p:cNvPicPr>
            <a:picLocks noChangeAspect="1"/>
          </p:cNvPicPr>
          <p:nvPr userDrawn="1"/>
        </p:nvPicPr>
        <p:blipFill rotWithShape="1">
          <a:blip r:embed="rId14">
            <a:extLst>
              <a:ext uri="{28A0092B-C50C-407E-A947-70E740481C1C}">
                <a14:useLocalDpi xmlns:a14="http://schemas.microsoft.com/office/drawing/2010/main" val="0"/>
              </a:ext>
            </a:extLst>
          </a:blip>
          <a:srcRect l="90626" t="65412"/>
          <a:stretch/>
        </p:blipFill>
        <p:spPr>
          <a:xfrm>
            <a:off x="11343594" y="5096786"/>
            <a:ext cx="848406" cy="1761214"/>
          </a:xfrm>
          <a:prstGeom prst="rect">
            <a:avLst/>
          </a:prstGeom>
        </p:spPr>
      </p:pic>
      <p:pic>
        <p:nvPicPr>
          <p:cNvPr id="8" name="Picture 7">
            <a:extLst>
              <a:ext uri="{FF2B5EF4-FFF2-40B4-BE49-F238E27FC236}">
                <a16:creationId xmlns:a16="http://schemas.microsoft.com/office/drawing/2014/main" id="{0E0399E9-F1A9-49DC-AD58-53FBC9A24975}"/>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50607" y="5545364"/>
            <a:ext cx="2274541" cy="1184941"/>
          </a:xfrm>
          <a:prstGeom prst="rect">
            <a:avLst/>
          </a:prstGeom>
        </p:spPr>
      </p:pic>
    </p:spTree>
    <p:extLst>
      <p:ext uri="{BB962C8B-B14F-4D97-AF65-F5344CB8AC3E}">
        <p14:creationId xmlns:p14="http://schemas.microsoft.com/office/powerpoint/2010/main" val="14525876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4" r:id="rId5"/>
    <p:sldLayoutId id="2147483655" r:id="rId6"/>
    <p:sldLayoutId id="2147483661" r:id="rId7"/>
    <p:sldLayoutId id="2147483663" r:id="rId8"/>
    <p:sldLayoutId id="2147483662" r:id="rId9"/>
    <p:sldLayoutId id="2147483664" r:id="rId10"/>
    <p:sldLayoutId id="2147483665" r:id="rId11"/>
    <p:sldLayoutId id="2147483666" r:id="rId12"/>
  </p:sldLayoutIdLst>
  <p:txStyles>
    <p:titleStyle>
      <a:lvl1pPr algn="l" defTabSz="914400" rtl="0" eaLnBrk="1" latinLnBrk="0" hangingPunct="1">
        <a:lnSpc>
          <a:spcPct val="90000"/>
        </a:lnSpc>
        <a:spcBef>
          <a:spcPct val="0"/>
        </a:spcBef>
        <a:buNone/>
        <a:defRPr sz="3200" kern="1200">
          <a:solidFill>
            <a:srgbClr val="C0087F"/>
          </a:solidFill>
          <a:latin typeface="Lato" panose="020F0502020204030203" pitchFamily="34" charset="0"/>
          <a:ea typeface="Lato" panose="020F0502020204030203" pitchFamily="34" charset="0"/>
          <a:cs typeface="Lato" panose="020F0502020204030203" pitchFamily="34" charset="0"/>
        </a:defRPr>
      </a:lvl1pPr>
    </p:titleStyle>
    <p:bodyStyle>
      <a:lvl1pPr marL="228600" indent="-228600" algn="l" defTabSz="914400" rtl="0" eaLnBrk="1" latinLnBrk="0" hangingPunct="1">
        <a:lnSpc>
          <a:spcPct val="90000"/>
        </a:lnSpc>
        <a:spcBef>
          <a:spcPts val="1000"/>
        </a:spcBef>
        <a:buClr>
          <a:srgbClr val="C0087F"/>
        </a:buClr>
        <a:buFont typeface="Arial" panose="020B0604020202020204" pitchFamily="34" charset="0"/>
        <a:buChar char="•"/>
        <a:defRPr sz="2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C0087F"/>
        </a:buClr>
        <a:buFont typeface="Arial" panose="020B0604020202020204" pitchFamily="34" charset="0"/>
        <a:buChar char="•"/>
        <a:defRPr sz="22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rgbClr val="C0087F"/>
        </a:buClr>
        <a:buFont typeface="Arial" panose="020B0604020202020204" pitchFamily="34" charset="0"/>
        <a:buChar char="•"/>
        <a:defRPr sz="20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2.jpeg"/><Relationship Id="rId7" Type="http://schemas.openxmlformats.org/officeDocument/2006/relationships/image" Target="../media/image7.jpg"/><Relationship Id="rId2" Type="http://schemas.openxmlformats.org/officeDocument/2006/relationships/image" Target="../media/image11.jpeg"/><Relationship Id="rId1" Type="http://schemas.openxmlformats.org/officeDocument/2006/relationships/slideLayout" Target="../slideLayouts/slideLayout3.xml"/><Relationship Id="rId6" Type="http://schemas.openxmlformats.org/officeDocument/2006/relationships/image" Target="../media/image10.jpeg"/><Relationship Id="rId5" Type="http://schemas.openxmlformats.org/officeDocument/2006/relationships/image" Target="../media/image14.pn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3.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7E57-E1AD-40CB-8030-91DF3A2BB726}"/>
              </a:ext>
            </a:extLst>
          </p:cNvPr>
          <p:cNvSpPr>
            <a:spLocks noGrp="1"/>
          </p:cNvSpPr>
          <p:nvPr>
            <p:ph type="ctrTitle"/>
          </p:nvPr>
        </p:nvSpPr>
        <p:spPr/>
        <p:txBody>
          <a:bodyPr/>
          <a:lstStyle/>
          <a:p>
            <a:r>
              <a:rPr lang="en-GB" dirty="0"/>
              <a:t>Who’s who?</a:t>
            </a:r>
          </a:p>
        </p:txBody>
      </p:sp>
      <p:sp>
        <p:nvSpPr>
          <p:cNvPr id="3" name="Subtitle 2">
            <a:extLst>
              <a:ext uri="{FF2B5EF4-FFF2-40B4-BE49-F238E27FC236}">
                <a16:creationId xmlns:a16="http://schemas.microsoft.com/office/drawing/2014/main" id="{2FB639FD-7342-4EC3-91D3-7DF6A96B5F31}"/>
              </a:ext>
            </a:extLst>
          </p:cNvPr>
          <p:cNvSpPr>
            <a:spLocks noGrp="1"/>
          </p:cNvSpPr>
          <p:nvPr>
            <p:ph type="subTitle" idx="1"/>
          </p:nvPr>
        </p:nvSpPr>
        <p:spPr/>
        <p:txBody>
          <a:bodyPr/>
          <a:lstStyle/>
          <a:p>
            <a:r>
              <a:rPr lang="en-GB" dirty="0"/>
              <a:t>Meet the QCS Hub Team</a:t>
            </a:r>
          </a:p>
        </p:txBody>
      </p:sp>
    </p:spTree>
    <p:extLst>
      <p:ext uri="{BB962C8B-B14F-4D97-AF65-F5344CB8AC3E}">
        <p14:creationId xmlns:p14="http://schemas.microsoft.com/office/powerpoint/2010/main" val="296775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B37046A-AF4F-477B-809F-3737EB5D63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8956" y="1467059"/>
            <a:ext cx="1881267" cy="1881267"/>
          </a:xfrm>
          <a:prstGeom prst="rect">
            <a:avLst/>
          </a:prstGeom>
        </p:spPr>
      </p:pic>
      <p:pic>
        <p:nvPicPr>
          <p:cNvPr id="9" name="Picture 8">
            <a:extLst>
              <a:ext uri="{FF2B5EF4-FFF2-40B4-BE49-F238E27FC236}">
                <a16:creationId xmlns:a16="http://schemas.microsoft.com/office/drawing/2014/main" id="{A555C1D3-A912-44E9-8BC7-EF57097D15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3737" y="1425168"/>
            <a:ext cx="1882800" cy="1882800"/>
          </a:xfrm>
          <a:prstGeom prst="rect">
            <a:avLst/>
          </a:prstGeom>
        </p:spPr>
      </p:pic>
      <p:graphicFrame>
        <p:nvGraphicFramePr>
          <p:cNvPr id="11" name="Table 10">
            <a:extLst>
              <a:ext uri="{FF2B5EF4-FFF2-40B4-BE49-F238E27FC236}">
                <a16:creationId xmlns:a16="http://schemas.microsoft.com/office/drawing/2014/main" id="{6B41A723-345B-4044-A9DA-5ACF67B15288}"/>
              </a:ext>
            </a:extLst>
          </p:cNvPr>
          <p:cNvGraphicFramePr>
            <a:graphicFrameLocks noGrp="1"/>
          </p:cNvGraphicFramePr>
          <p:nvPr>
            <p:extLst>
              <p:ext uri="{D42A27DB-BD31-4B8C-83A1-F6EECF244321}">
                <p14:modId xmlns:p14="http://schemas.microsoft.com/office/powerpoint/2010/main" val="1228391664"/>
              </p:ext>
            </p:extLst>
          </p:nvPr>
        </p:nvGraphicFramePr>
        <p:xfrm>
          <a:off x="2261017" y="3429000"/>
          <a:ext cx="7669966" cy="3000258"/>
        </p:xfrm>
        <a:graphic>
          <a:graphicData uri="http://schemas.openxmlformats.org/drawingml/2006/table">
            <a:tbl>
              <a:tblPr firstRow="1" bandRow="1">
                <a:tableStyleId>{5C22544A-7EE6-4342-B048-85BDC9FD1C3A}</a:tableStyleId>
              </a:tblPr>
              <a:tblGrid>
                <a:gridCol w="3834983">
                  <a:extLst>
                    <a:ext uri="{9D8B030D-6E8A-4147-A177-3AD203B41FA5}">
                      <a16:colId xmlns:a16="http://schemas.microsoft.com/office/drawing/2014/main" val="2036515404"/>
                    </a:ext>
                  </a:extLst>
                </a:gridCol>
                <a:gridCol w="3834983">
                  <a:extLst>
                    <a:ext uri="{9D8B030D-6E8A-4147-A177-3AD203B41FA5}">
                      <a16:colId xmlns:a16="http://schemas.microsoft.com/office/drawing/2014/main" val="1039830931"/>
                    </a:ext>
                  </a:extLst>
                </a:gridCol>
              </a:tblGrid>
              <a:tr h="3000258">
                <a:tc>
                  <a:txBody>
                    <a:bodyPr/>
                    <a:lstStyle/>
                    <a:p>
                      <a:pPr algn="l"/>
                      <a:r>
                        <a:rPr lang="en-GB" sz="1800" dirty="0">
                          <a:solidFill>
                            <a:schemeClr val="accent1"/>
                          </a:solidFill>
                          <a:latin typeface="Lato" panose="020B0604020202020204" charset="0"/>
                          <a:ea typeface="Lato" panose="020B0604020202020204" charset="0"/>
                          <a:cs typeface="Lato" panose="020B0604020202020204" charset="0"/>
                        </a:rPr>
                        <a:t>Professor Dominic O’Brien</a:t>
                      </a:r>
                    </a:p>
                    <a:p>
                      <a:pPr algn="l">
                        <a:spcAft>
                          <a:spcPts val="1000"/>
                        </a:spcAft>
                      </a:pPr>
                      <a:r>
                        <a:rPr lang="en-GB" sz="1600" b="0" kern="1200" dirty="0">
                          <a:solidFill>
                            <a:schemeClr val="tx1"/>
                          </a:solidFill>
                          <a:latin typeface="+mn-lt"/>
                          <a:ea typeface="Lato" panose="020B0604020202020204" charset="0"/>
                          <a:cs typeface="Lato" panose="020B0604020202020204" charset="0"/>
                        </a:rPr>
                        <a:t>QCS Hub Director</a:t>
                      </a:r>
                    </a:p>
                    <a:p>
                      <a:pPr algn="l"/>
                      <a:r>
                        <a:rPr lang="en-GB" sz="1200" b="0" dirty="0">
                          <a:solidFill>
                            <a:schemeClr val="tx1"/>
                          </a:solidFill>
                          <a:latin typeface="+mn-lt"/>
                          <a:ea typeface="Lato" panose="020B0604020202020204" charset="0"/>
                          <a:cs typeface="Lato" panose="020B0604020202020204" charset="0"/>
                        </a:rPr>
                        <a:t>Dominic has two decades of experience in photonic systems integration, including system design, integration process development, and control system development. He was previously Co-Director for Systems Engineering in the Networked Quantum Information Technologies Hub (NQIT), which preceded QCS.</a:t>
                      </a:r>
                      <a:endParaRPr lang="en-GB" sz="1200" b="0" dirty="0">
                        <a:solidFill>
                          <a:schemeClr val="tx1"/>
                        </a:solidFill>
                        <a:latin typeface="+mn-lt"/>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800" dirty="0">
                          <a:solidFill>
                            <a:schemeClr val="accent1"/>
                          </a:solidFill>
                          <a:latin typeface="Lato" panose="020B0604020202020204" charset="0"/>
                          <a:ea typeface="Lato" panose="020B0604020202020204" charset="0"/>
                          <a:cs typeface="Lato" panose="020B0604020202020204" charset="0"/>
                        </a:rPr>
                        <a:t>Professor David Lucas</a:t>
                      </a:r>
                    </a:p>
                    <a:p>
                      <a:pPr marL="0" algn="l" defTabSz="914400" rtl="0" eaLnBrk="1" latinLnBrk="0" hangingPunct="1">
                        <a:spcAft>
                          <a:spcPts val="1000"/>
                        </a:spcAft>
                      </a:pPr>
                      <a:r>
                        <a:rPr lang="en-GB" sz="1600" b="0" kern="1200" dirty="0">
                          <a:solidFill>
                            <a:schemeClr val="tx1"/>
                          </a:solidFill>
                          <a:latin typeface="+mn-lt"/>
                          <a:ea typeface="Lato" panose="020B0604020202020204" charset="0"/>
                          <a:cs typeface="Lato" panose="020B0604020202020204" charset="0"/>
                        </a:rPr>
                        <a:t>Principal Investigator</a:t>
                      </a:r>
                      <a:endParaRPr lang="en-GB" sz="1800" b="0" dirty="0">
                        <a:solidFill>
                          <a:schemeClr val="tx1"/>
                        </a:solidFill>
                        <a:latin typeface="+mn-lt"/>
                        <a:ea typeface="Lato" panose="020B0604020202020204" charset="0"/>
                        <a:cs typeface="Lato" panose="020B0604020202020204" charset="0"/>
                      </a:endParaRPr>
                    </a:p>
                    <a:p>
                      <a:pPr algn="l"/>
                      <a:r>
                        <a:rPr lang="en-GB" sz="1200" b="0" dirty="0">
                          <a:solidFill>
                            <a:schemeClr val="tx1"/>
                          </a:solidFill>
                          <a:latin typeface="+mn-lt"/>
                          <a:ea typeface="Lato" panose="020B0604020202020204" charset="0"/>
                          <a:cs typeface="Lato" panose="020B0604020202020204" charset="0"/>
                        </a:rPr>
                        <a:t>David has a wide range of expertise in experimental quantum physics, including precision measurements, cold atoms, and trapped ions.  He is Co-Leader of the Oxford University ion trap quantum computing research group which has realised a full set of one- and two-qubit operations with world-leading performance far surpassing fault-tolerance thresholds.  He also leads Oxford’s participation in several European and US projects.</a:t>
                      </a:r>
                      <a:endParaRPr lang="en-GB" sz="1200" dirty="0">
                        <a:solidFill>
                          <a:schemeClr val="tx1"/>
                        </a:solidFill>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sp>
        <p:nvSpPr>
          <p:cNvPr id="8" name="Subtitle 2">
            <a:extLst>
              <a:ext uri="{FF2B5EF4-FFF2-40B4-BE49-F238E27FC236}">
                <a16:creationId xmlns:a16="http://schemas.microsoft.com/office/drawing/2014/main" id="{F5AFADD6-FDC8-5746-9B90-BCE2E71B3FC0}"/>
              </a:ext>
            </a:extLst>
          </p:cNvPr>
          <p:cNvSpPr txBox="1">
            <a:spLocks/>
          </p:cNvSpPr>
          <p:nvPr/>
        </p:nvSpPr>
        <p:spPr>
          <a:xfrm>
            <a:off x="318285" y="373876"/>
            <a:ext cx="9031045" cy="5188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C0087F"/>
              </a:buClr>
              <a:buFont typeface="Arial" panose="020B0604020202020204" pitchFamily="34" charset="0"/>
              <a:buChar char="•"/>
              <a:defRPr sz="2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C0087F"/>
              </a:buClr>
              <a:buFont typeface="Arial" panose="020B0604020202020204" pitchFamily="34" charset="0"/>
              <a:buChar char="•"/>
              <a:defRPr sz="22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rgbClr val="C0087F"/>
              </a:buClr>
              <a:buFont typeface="Arial" panose="020B0604020202020204" pitchFamily="34" charset="0"/>
              <a:buChar char="•"/>
              <a:defRPr sz="20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2" name="Rectangle 1">
            <a:extLst>
              <a:ext uri="{FF2B5EF4-FFF2-40B4-BE49-F238E27FC236}">
                <a16:creationId xmlns:a16="http://schemas.microsoft.com/office/drawing/2014/main" id="{8C14AA8D-AD81-2644-84C5-6AC2F5E6FDE1}"/>
              </a:ext>
            </a:extLst>
          </p:cNvPr>
          <p:cNvSpPr/>
          <p:nvPr/>
        </p:nvSpPr>
        <p:spPr>
          <a:xfrm>
            <a:off x="539647" y="367325"/>
            <a:ext cx="6176962" cy="523220"/>
          </a:xfrm>
          <a:prstGeom prst="rect">
            <a:avLst/>
          </a:prstGeom>
        </p:spPr>
        <p:txBody>
          <a:bodyPr wrap="square">
            <a:spAutoFit/>
          </a:bodyPr>
          <a:lstStyle/>
          <a:p>
            <a:r>
              <a:rPr lang="en-GB" sz="2800" b="1" dirty="0">
                <a:solidFill>
                  <a:schemeClr val="accent1"/>
                </a:solidFill>
                <a:latin typeface="Lato" panose="020B0604020202020204" charset="0"/>
                <a:ea typeface="Lato" panose="020B0604020202020204" charset="0"/>
                <a:cs typeface="Lato" panose="020B0604020202020204" charset="0"/>
              </a:rPr>
              <a:t>Leadership Team</a:t>
            </a:r>
          </a:p>
        </p:txBody>
      </p:sp>
    </p:spTree>
    <p:extLst>
      <p:ext uri="{BB962C8B-B14F-4D97-AF65-F5344CB8AC3E}">
        <p14:creationId xmlns:p14="http://schemas.microsoft.com/office/powerpoint/2010/main" val="1309856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F5AFADD6-FDC8-5746-9B90-BCE2E71B3FC0}"/>
              </a:ext>
            </a:extLst>
          </p:cNvPr>
          <p:cNvSpPr txBox="1">
            <a:spLocks/>
          </p:cNvSpPr>
          <p:nvPr/>
        </p:nvSpPr>
        <p:spPr>
          <a:xfrm>
            <a:off x="318285" y="373876"/>
            <a:ext cx="9031045" cy="5188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C0087F"/>
              </a:buClr>
              <a:buFont typeface="Arial" panose="020B0604020202020204" pitchFamily="34" charset="0"/>
              <a:buChar char="•"/>
              <a:defRPr sz="2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C0087F"/>
              </a:buClr>
              <a:buFont typeface="Arial" panose="020B0604020202020204" pitchFamily="34" charset="0"/>
              <a:buChar char="•"/>
              <a:defRPr sz="22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rgbClr val="C0087F"/>
              </a:buClr>
              <a:buFont typeface="Arial" panose="020B0604020202020204" pitchFamily="34" charset="0"/>
              <a:buChar char="•"/>
              <a:defRPr sz="20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2" name="Rectangle 1">
            <a:extLst>
              <a:ext uri="{FF2B5EF4-FFF2-40B4-BE49-F238E27FC236}">
                <a16:creationId xmlns:a16="http://schemas.microsoft.com/office/drawing/2014/main" id="{8C14AA8D-AD81-2644-84C5-6AC2F5E6FDE1}"/>
              </a:ext>
            </a:extLst>
          </p:cNvPr>
          <p:cNvSpPr/>
          <p:nvPr/>
        </p:nvSpPr>
        <p:spPr>
          <a:xfrm>
            <a:off x="539646" y="367325"/>
            <a:ext cx="7922301" cy="523220"/>
          </a:xfrm>
          <a:prstGeom prst="rect">
            <a:avLst/>
          </a:prstGeom>
        </p:spPr>
        <p:txBody>
          <a:bodyPr wrap="square">
            <a:spAutoFit/>
          </a:bodyPr>
          <a:lstStyle/>
          <a:p>
            <a:r>
              <a:rPr lang="en-GB" sz="2800" b="1" dirty="0">
                <a:solidFill>
                  <a:schemeClr val="accent1"/>
                </a:solidFill>
                <a:latin typeface="Lato" panose="020B0604020202020204" charset="0"/>
                <a:ea typeface="Lato" panose="020B0604020202020204" charset="0"/>
                <a:cs typeface="Lato" panose="020B0604020202020204" charset="0"/>
              </a:rPr>
              <a:t>Senior Science Team</a:t>
            </a:r>
          </a:p>
        </p:txBody>
      </p:sp>
      <p:graphicFrame>
        <p:nvGraphicFramePr>
          <p:cNvPr id="20" name="Table 19">
            <a:extLst>
              <a:ext uri="{FF2B5EF4-FFF2-40B4-BE49-F238E27FC236}">
                <a16:creationId xmlns:a16="http://schemas.microsoft.com/office/drawing/2014/main" id="{5B1FA967-D05A-194F-8FAE-39585C0AF648}"/>
              </a:ext>
            </a:extLst>
          </p:cNvPr>
          <p:cNvGraphicFramePr>
            <a:graphicFrameLocks noGrp="1"/>
          </p:cNvGraphicFramePr>
          <p:nvPr>
            <p:extLst>
              <p:ext uri="{D42A27DB-BD31-4B8C-83A1-F6EECF244321}">
                <p14:modId xmlns:p14="http://schemas.microsoft.com/office/powerpoint/2010/main" val="348235755"/>
              </p:ext>
            </p:extLst>
          </p:nvPr>
        </p:nvGraphicFramePr>
        <p:xfrm>
          <a:off x="1878676" y="3188426"/>
          <a:ext cx="8728364" cy="3000258"/>
        </p:xfrm>
        <a:graphic>
          <a:graphicData uri="http://schemas.openxmlformats.org/drawingml/2006/table">
            <a:tbl>
              <a:tblPr firstRow="1" bandRow="1">
                <a:tableStyleId>{5C22544A-7EE6-4342-B048-85BDC9FD1C3A}</a:tableStyleId>
              </a:tblPr>
              <a:tblGrid>
                <a:gridCol w="4364182">
                  <a:extLst>
                    <a:ext uri="{9D8B030D-6E8A-4147-A177-3AD203B41FA5}">
                      <a16:colId xmlns:a16="http://schemas.microsoft.com/office/drawing/2014/main" val="2036515404"/>
                    </a:ext>
                  </a:extLst>
                </a:gridCol>
                <a:gridCol w="4364182">
                  <a:extLst>
                    <a:ext uri="{9D8B030D-6E8A-4147-A177-3AD203B41FA5}">
                      <a16:colId xmlns:a16="http://schemas.microsoft.com/office/drawing/2014/main" val="3628357257"/>
                    </a:ext>
                  </a:extLst>
                </a:gridCol>
              </a:tblGrid>
              <a:tr h="3000258">
                <a:tc>
                  <a:txBody>
                    <a:bodyPr/>
                    <a:lstStyle/>
                    <a:p>
                      <a:pPr algn="l">
                        <a:spcAft>
                          <a:spcPts val="1000"/>
                        </a:spcAft>
                      </a:pPr>
                      <a:r>
                        <a:rPr lang="en-GB" sz="1800" dirty="0">
                          <a:solidFill>
                            <a:schemeClr val="accent1"/>
                          </a:solidFill>
                          <a:latin typeface="Lato" panose="020B0604020202020204" charset="0"/>
                          <a:ea typeface="Lato" panose="020B0604020202020204" charset="0"/>
                          <a:cs typeface="Lato" panose="020B0604020202020204" charset="0"/>
                        </a:rPr>
                        <a:t>Professor Ian Walmsley</a:t>
                      </a:r>
                    </a:p>
                    <a:p>
                      <a:pPr algn="l"/>
                      <a:r>
                        <a:rPr lang="en-GB" sz="1200" b="0" dirty="0">
                          <a:solidFill>
                            <a:schemeClr val="tx1"/>
                          </a:solidFill>
                          <a:latin typeface="+mn-lt"/>
                          <a:ea typeface="Lato" panose="020B0604020202020204" charset="0"/>
                          <a:cs typeface="Lato" panose="020B0604020202020204" charset="0"/>
                        </a:rPr>
                        <a:t>Ian is Provost of Imperial College London, and Chair in Experimental Physics.  His research in optical science and technology ranges from ultrafast optics to quantum information science and he has pioneered quantum photonics for sensing, communication and simulation.  He is a Fellow of the Royal Society, the Optical Society (OSA), the American Physical Society, and the Institute of Physics.  He was the Director of the Networked Quantum Information Technologies Hub (NQIT), which preceded QCS.</a:t>
                      </a:r>
                      <a:endParaRPr lang="en-GB" sz="1200" b="0" dirty="0">
                        <a:solidFill>
                          <a:schemeClr val="tx1"/>
                        </a:solidFill>
                        <a:latin typeface="+mn-lt"/>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spcAft>
                          <a:spcPts val="1000"/>
                        </a:spcAft>
                      </a:pPr>
                      <a:r>
                        <a:rPr lang="en-GB" sz="1800" dirty="0">
                          <a:solidFill>
                            <a:schemeClr val="accent1"/>
                          </a:solidFill>
                          <a:latin typeface="Lato" panose="020B0604020202020204" charset="0"/>
                          <a:ea typeface="Lato" panose="020B0604020202020204" charset="0"/>
                          <a:cs typeface="Lato" panose="020B0604020202020204" charset="0"/>
                        </a:rPr>
                        <a:t>Professor Elham </a:t>
                      </a:r>
                      <a:r>
                        <a:rPr lang="en-GB" sz="1800" dirty="0" err="1">
                          <a:solidFill>
                            <a:schemeClr val="accent1"/>
                          </a:solidFill>
                          <a:latin typeface="Lato" panose="020B0604020202020204" charset="0"/>
                          <a:ea typeface="Lato" panose="020B0604020202020204" charset="0"/>
                          <a:cs typeface="Lato" panose="020B0604020202020204" charset="0"/>
                        </a:rPr>
                        <a:t>Kashefi</a:t>
                      </a:r>
                      <a:endParaRPr lang="en-GB" sz="1800" dirty="0">
                        <a:solidFill>
                          <a:schemeClr val="accent1"/>
                        </a:solidFill>
                        <a:latin typeface="Lato" panose="020B0604020202020204" charset="0"/>
                        <a:ea typeface="Lato" panose="020B0604020202020204" charset="0"/>
                        <a:cs typeface="Lato" panose="020B0604020202020204" charset="0"/>
                      </a:endParaRPr>
                    </a:p>
                    <a:p>
                      <a:pPr algn="l"/>
                      <a:r>
                        <a:rPr lang="en-GB" sz="1200" b="0" dirty="0">
                          <a:solidFill>
                            <a:schemeClr val="tx1"/>
                          </a:solidFill>
                          <a:latin typeface="+mn-lt"/>
                          <a:ea typeface="Lato" panose="020B0604020202020204" charset="0"/>
                          <a:cs typeface="Lato" panose="020B0604020202020204" charset="0"/>
                        </a:rPr>
                        <a:t>Elham is Professor of Quantum Computing at the School of Informatics, University of Edinburgh, and Directeur de recherche au CNRS at LIP6 Sorbonne </a:t>
                      </a:r>
                      <a:r>
                        <a:rPr lang="en-GB" sz="1200" b="0" dirty="0" err="1">
                          <a:solidFill>
                            <a:schemeClr val="tx1"/>
                          </a:solidFill>
                          <a:latin typeface="+mn-lt"/>
                          <a:ea typeface="Lato" panose="020B0604020202020204" charset="0"/>
                          <a:cs typeface="Lato" panose="020B0604020202020204" charset="0"/>
                        </a:rPr>
                        <a:t>Universite</a:t>
                      </a:r>
                      <a:r>
                        <a:rPr lang="en-GB" sz="1200" b="0" dirty="0">
                          <a:solidFill>
                            <a:schemeClr val="tx1"/>
                          </a:solidFill>
                          <a:latin typeface="+mn-lt"/>
                          <a:ea typeface="Lato" panose="020B0604020202020204" charset="0"/>
                          <a:cs typeface="Lato" panose="020B0604020202020204" charset="0"/>
                        </a:rPr>
                        <a:t>.  She co-founded the fields of quantum cloud computing and quantum computing verification, and has pioneered a trans-disciplinary interaction of hybrid quantum-classical solutions from theoretical investigation all the way to actual experimental and industrial commercialisation (Co-Founder of </a:t>
                      </a:r>
                      <a:r>
                        <a:rPr lang="en-GB" sz="1200" b="0" dirty="0" err="1">
                          <a:solidFill>
                            <a:schemeClr val="tx1"/>
                          </a:solidFill>
                          <a:latin typeface="+mn-lt"/>
                          <a:ea typeface="Lato" panose="020B0604020202020204" charset="0"/>
                          <a:cs typeface="Lato" panose="020B0604020202020204" charset="0"/>
                        </a:rPr>
                        <a:t>VeriQloud</a:t>
                      </a:r>
                      <a:r>
                        <a:rPr lang="en-GB" sz="1200" b="0" dirty="0">
                          <a:solidFill>
                            <a:schemeClr val="tx1"/>
                          </a:solidFill>
                          <a:latin typeface="+mn-lt"/>
                          <a:ea typeface="Lato" panose="020B0604020202020204" charset="0"/>
                          <a:cs typeface="Lato" panose="020B0604020202020204" charset="0"/>
                        </a:rPr>
                        <a:t> Ltd).  She is the founder of national quantum networks (</a:t>
                      </a:r>
                      <a:r>
                        <a:rPr lang="en-GB" sz="1200" b="0" dirty="0" err="1">
                          <a:solidFill>
                            <a:schemeClr val="tx1"/>
                          </a:solidFill>
                          <a:latin typeface="+mn-lt"/>
                          <a:ea typeface="Lato" panose="020B0604020202020204" charset="0"/>
                          <a:cs typeface="Lato" panose="020B0604020202020204" charset="0"/>
                        </a:rPr>
                        <a:t>QuOxIC</a:t>
                      </a:r>
                      <a:r>
                        <a:rPr lang="en-GB" sz="1200" b="0" dirty="0">
                          <a:solidFill>
                            <a:schemeClr val="tx1"/>
                          </a:solidFill>
                          <a:latin typeface="+mn-lt"/>
                          <a:ea typeface="Lato" panose="020B0604020202020204" charset="0"/>
                          <a:cs typeface="Lato" panose="020B0604020202020204" charset="0"/>
                        </a:rPr>
                        <a:t> and QUISCO) and member of multiple institutions (CQIQC in Canada, Li-Fi R&amp;D Centre in Edinburgh, PCQC in France).  She served as the Associate Director of the NQIT Hub before being elected to lead the software activities within QCS.</a:t>
                      </a:r>
                      <a:endParaRPr lang="en-GB" sz="1200" dirty="0">
                        <a:solidFill>
                          <a:schemeClr val="accent1"/>
                        </a:solidFill>
                        <a:latin typeface="Lato" panose="020B0604020202020204" charset="0"/>
                        <a:ea typeface="Lato" panose="020B0604020202020204" charset="0"/>
                        <a:cs typeface="Lato" panose="020B0604020202020204" charset="0"/>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pic>
        <p:nvPicPr>
          <p:cNvPr id="5" name="Picture 4">
            <a:extLst>
              <a:ext uri="{FF2B5EF4-FFF2-40B4-BE49-F238E27FC236}">
                <a16:creationId xmlns:a16="http://schemas.microsoft.com/office/drawing/2014/main" id="{4BAB958F-5A2A-E946-82D2-5B6FDDE188CF}"/>
              </a:ext>
            </a:extLst>
          </p:cNvPr>
          <p:cNvPicPr>
            <a:picLocks noChangeAspect="1"/>
          </p:cNvPicPr>
          <p:nvPr/>
        </p:nvPicPr>
        <p:blipFill>
          <a:blip r:embed="rId2"/>
          <a:stretch>
            <a:fillRect/>
          </a:stretch>
        </p:blipFill>
        <p:spPr>
          <a:xfrm>
            <a:off x="2860163" y="1254771"/>
            <a:ext cx="1882800" cy="1882800"/>
          </a:xfrm>
          <a:prstGeom prst="rect">
            <a:avLst/>
          </a:prstGeom>
        </p:spPr>
      </p:pic>
      <p:pic>
        <p:nvPicPr>
          <p:cNvPr id="7" name="Picture 6">
            <a:extLst>
              <a:ext uri="{FF2B5EF4-FFF2-40B4-BE49-F238E27FC236}">
                <a16:creationId xmlns:a16="http://schemas.microsoft.com/office/drawing/2014/main" id="{137D0247-38CC-1D41-9AD2-6A9F44B76CEB}"/>
              </a:ext>
            </a:extLst>
          </p:cNvPr>
          <p:cNvPicPr>
            <a:picLocks noChangeAspect="1"/>
          </p:cNvPicPr>
          <p:nvPr/>
        </p:nvPicPr>
        <p:blipFill>
          <a:blip r:embed="rId3"/>
          <a:stretch>
            <a:fillRect/>
          </a:stretch>
        </p:blipFill>
        <p:spPr>
          <a:xfrm>
            <a:off x="7185976" y="1254771"/>
            <a:ext cx="1882800" cy="1882800"/>
          </a:xfrm>
          <a:prstGeom prst="rect">
            <a:avLst/>
          </a:prstGeom>
        </p:spPr>
      </p:pic>
    </p:spTree>
    <p:extLst>
      <p:ext uri="{BB962C8B-B14F-4D97-AF65-F5344CB8AC3E}">
        <p14:creationId xmlns:p14="http://schemas.microsoft.com/office/powerpoint/2010/main" val="780631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6B41A723-345B-4044-A9DA-5ACF67B15288}"/>
              </a:ext>
            </a:extLst>
          </p:cNvPr>
          <p:cNvGraphicFramePr>
            <a:graphicFrameLocks noGrp="1"/>
          </p:cNvGraphicFramePr>
          <p:nvPr>
            <p:extLst>
              <p:ext uri="{D42A27DB-BD31-4B8C-83A1-F6EECF244321}">
                <p14:modId xmlns:p14="http://schemas.microsoft.com/office/powerpoint/2010/main" val="340539328"/>
              </p:ext>
            </p:extLst>
          </p:nvPr>
        </p:nvGraphicFramePr>
        <p:xfrm>
          <a:off x="1711377" y="2480204"/>
          <a:ext cx="8769246" cy="579120"/>
        </p:xfrm>
        <a:graphic>
          <a:graphicData uri="http://schemas.openxmlformats.org/drawingml/2006/table">
            <a:tbl>
              <a:tblPr firstRow="1" bandRow="1">
                <a:tableStyleId>{5C22544A-7EE6-4342-B048-85BDC9FD1C3A}</a:tableStyleId>
              </a:tblPr>
              <a:tblGrid>
                <a:gridCol w="2923082">
                  <a:extLst>
                    <a:ext uri="{9D8B030D-6E8A-4147-A177-3AD203B41FA5}">
                      <a16:colId xmlns:a16="http://schemas.microsoft.com/office/drawing/2014/main" val="924683042"/>
                    </a:ext>
                  </a:extLst>
                </a:gridCol>
                <a:gridCol w="2923082">
                  <a:extLst>
                    <a:ext uri="{9D8B030D-6E8A-4147-A177-3AD203B41FA5}">
                      <a16:colId xmlns:a16="http://schemas.microsoft.com/office/drawing/2014/main" val="3628357257"/>
                    </a:ext>
                  </a:extLst>
                </a:gridCol>
                <a:gridCol w="2923082">
                  <a:extLst>
                    <a:ext uri="{9D8B030D-6E8A-4147-A177-3AD203B41FA5}">
                      <a16:colId xmlns:a16="http://schemas.microsoft.com/office/drawing/2014/main" val="1039830931"/>
                    </a:ext>
                  </a:extLst>
                </a:gridCol>
              </a:tblGrid>
              <a:tr h="565243">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Dominic O’Brien</a:t>
                      </a:r>
                    </a:p>
                    <a:p>
                      <a:pPr algn="l">
                        <a:spcAft>
                          <a:spcPts val="1000"/>
                        </a:spcAft>
                      </a:pPr>
                      <a:r>
                        <a:rPr lang="en-GB" sz="1200" b="0" kern="1200" dirty="0">
                          <a:solidFill>
                            <a:schemeClr val="tx1"/>
                          </a:solidFill>
                          <a:latin typeface="+mn-lt"/>
                          <a:ea typeface="Lato" panose="020B0604020202020204" charset="0"/>
                          <a:cs typeface="Lato" panose="020B0604020202020204" charset="0"/>
                        </a:rPr>
                        <a:t>QCS Hub Director, University of Oxford</a:t>
                      </a: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David Lucas</a:t>
                      </a:r>
                    </a:p>
                    <a:p>
                      <a:pPr marL="0" algn="l" defTabSz="914400" rtl="0" eaLnBrk="1" latinLnBrk="0" hangingPunct="1">
                        <a:spcAft>
                          <a:spcPts val="1000"/>
                        </a:spcAft>
                      </a:pPr>
                      <a:r>
                        <a:rPr lang="en-GB" sz="1200" b="0" kern="1200" dirty="0">
                          <a:solidFill>
                            <a:schemeClr val="tx1"/>
                          </a:solidFill>
                          <a:latin typeface="+mn-lt"/>
                          <a:ea typeface="Lato" panose="020B0604020202020204" charset="0"/>
                          <a:cs typeface="Lato" panose="020B0604020202020204" charset="0"/>
                        </a:rPr>
                        <a:t>QCS Hub Principal Investigator, University of Oxford</a:t>
                      </a:r>
                      <a:endParaRPr lang="en-GB" sz="1400" b="0" dirty="0">
                        <a:solidFill>
                          <a:schemeClr val="tx1"/>
                        </a:solidFill>
                        <a:latin typeface="+mn-lt"/>
                        <a:ea typeface="Lato" panose="020B0604020202020204" charset="0"/>
                        <a:cs typeface="Lato" panose="020B0604020202020204" charset="0"/>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Ian Walmsley</a:t>
                      </a:r>
                    </a:p>
                    <a:p>
                      <a:pPr marL="0" algn="l" defTabSz="914400" rtl="0" eaLnBrk="1" latinLnBrk="0" hangingPunct="1">
                        <a:spcAft>
                          <a:spcPts val="0"/>
                        </a:spcAft>
                      </a:pPr>
                      <a:r>
                        <a:rPr lang="en-GB" sz="1200" b="0" kern="1200" dirty="0">
                          <a:solidFill>
                            <a:schemeClr val="tx1"/>
                          </a:solidFill>
                          <a:latin typeface="+mn-lt"/>
                          <a:ea typeface="Lato" panose="020B0604020202020204" charset="0"/>
                          <a:cs typeface="Lato" panose="020B0604020202020204" charset="0"/>
                        </a:rPr>
                        <a:t>Provost, Imperial College London</a:t>
                      </a: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sp>
        <p:nvSpPr>
          <p:cNvPr id="8" name="Subtitle 2">
            <a:extLst>
              <a:ext uri="{FF2B5EF4-FFF2-40B4-BE49-F238E27FC236}">
                <a16:creationId xmlns:a16="http://schemas.microsoft.com/office/drawing/2014/main" id="{F5AFADD6-FDC8-5746-9B90-BCE2E71B3FC0}"/>
              </a:ext>
            </a:extLst>
          </p:cNvPr>
          <p:cNvSpPr txBox="1">
            <a:spLocks/>
          </p:cNvSpPr>
          <p:nvPr/>
        </p:nvSpPr>
        <p:spPr>
          <a:xfrm>
            <a:off x="318285" y="373876"/>
            <a:ext cx="9031045" cy="5188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C0087F"/>
              </a:buClr>
              <a:buFont typeface="Arial" panose="020B0604020202020204" pitchFamily="34" charset="0"/>
              <a:buChar char="•"/>
              <a:defRPr sz="2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C0087F"/>
              </a:buClr>
              <a:buFont typeface="Arial" panose="020B0604020202020204" pitchFamily="34" charset="0"/>
              <a:buChar char="•"/>
              <a:defRPr sz="22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rgbClr val="C0087F"/>
              </a:buClr>
              <a:buFont typeface="Arial" panose="020B0604020202020204" pitchFamily="34" charset="0"/>
              <a:buChar char="•"/>
              <a:defRPr sz="20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2" name="Rectangle 1">
            <a:extLst>
              <a:ext uri="{FF2B5EF4-FFF2-40B4-BE49-F238E27FC236}">
                <a16:creationId xmlns:a16="http://schemas.microsoft.com/office/drawing/2014/main" id="{8C14AA8D-AD81-2644-84C5-6AC2F5E6FDE1}"/>
              </a:ext>
            </a:extLst>
          </p:cNvPr>
          <p:cNvSpPr/>
          <p:nvPr/>
        </p:nvSpPr>
        <p:spPr>
          <a:xfrm>
            <a:off x="539646" y="367325"/>
            <a:ext cx="7922301" cy="523220"/>
          </a:xfrm>
          <a:prstGeom prst="rect">
            <a:avLst/>
          </a:prstGeom>
        </p:spPr>
        <p:txBody>
          <a:bodyPr wrap="square">
            <a:spAutoFit/>
          </a:bodyPr>
          <a:lstStyle/>
          <a:p>
            <a:r>
              <a:rPr lang="en-GB" sz="2800" b="1" dirty="0">
                <a:solidFill>
                  <a:schemeClr val="accent1"/>
                </a:solidFill>
                <a:latin typeface="Lato" panose="020B0604020202020204" charset="0"/>
                <a:ea typeface="Lato" panose="020B0604020202020204" charset="0"/>
                <a:cs typeface="Lato" panose="020B0604020202020204" charset="0"/>
              </a:rPr>
              <a:t>Management Board members</a:t>
            </a:r>
          </a:p>
        </p:txBody>
      </p:sp>
      <p:pic>
        <p:nvPicPr>
          <p:cNvPr id="3" name="Picture 2">
            <a:extLst>
              <a:ext uri="{FF2B5EF4-FFF2-40B4-BE49-F238E27FC236}">
                <a16:creationId xmlns:a16="http://schemas.microsoft.com/office/drawing/2014/main" id="{DF44663B-5693-374A-B7AA-52B12DDF2283}"/>
              </a:ext>
            </a:extLst>
          </p:cNvPr>
          <p:cNvPicPr>
            <a:picLocks noChangeAspect="1"/>
          </p:cNvPicPr>
          <p:nvPr/>
        </p:nvPicPr>
        <p:blipFill rotWithShape="1">
          <a:blip r:embed="rId2"/>
          <a:srcRect l="17543" t="14704" r="20685" b="31778"/>
          <a:stretch/>
        </p:blipFill>
        <p:spPr>
          <a:xfrm>
            <a:off x="8101502" y="1191232"/>
            <a:ext cx="1274600" cy="1260001"/>
          </a:xfrm>
          <a:prstGeom prst="rect">
            <a:avLst/>
          </a:prstGeom>
        </p:spPr>
      </p:pic>
      <p:pic>
        <p:nvPicPr>
          <p:cNvPr id="6" name="Picture 5">
            <a:extLst>
              <a:ext uri="{FF2B5EF4-FFF2-40B4-BE49-F238E27FC236}">
                <a16:creationId xmlns:a16="http://schemas.microsoft.com/office/drawing/2014/main" id="{B75332F0-005D-8A4B-8B3B-C2DDFE38E6C2}"/>
              </a:ext>
            </a:extLst>
          </p:cNvPr>
          <p:cNvPicPr>
            <a:picLocks noChangeAspect="1"/>
          </p:cNvPicPr>
          <p:nvPr/>
        </p:nvPicPr>
        <p:blipFill rotWithShape="1">
          <a:blip r:embed="rId3"/>
          <a:srcRect l="18269" t="-413" r="14288" b="413"/>
          <a:stretch/>
        </p:blipFill>
        <p:spPr>
          <a:xfrm>
            <a:off x="3605787" y="3357121"/>
            <a:ext cx="1274669" cy="1260000"/>
          </a:xfrm>
          <a:prstGeom prst="rect">
            <a:avLst/>
          </a:prstGeom>
        </p:spPr>
      </p:pic>
      <p:graphicFrame>
        <p:nvGraphicFramePr>
          <p:cNvPr id="15" name="Table 14">
            <a:extLst>
              <a:ext uri="{FF2B5EF4-FFF2-40B4-BE49-F238E27FC236}">
                <a16:creationId xmlns:a16="http://schemas.microsoft.com/office/drawing/2014/main" id="{D281723C-278F-D84D-A43F-FA3096B7B224}"/>
              </a:ext>
            </a:extLst>
          </p:cNvPr>
          <p:cNvGraphicFramePr>
            <a:graphicFrameLocks noGrp="1"/>
          </p:cNvGraphicFramePr>
          <p:nvPr>
            <p:extLst>
              <p:ext uri="{D42A27DB-BD31-4B8C-83A1-F6EECF244321}">
                <p14:modId xmlns:p14="http://schemas.microsoft.com/office/powerpoint/2010/main" val="3004043671"/>
              </p:ext>
            </p:extLst>
          </p:nvPr>
        </p:nvGraphicFramePr>
        <p:xfrm>
          <a:off x="4564504" y="-1088910"/>
          <a:ext cx="7794886" cy="797113"/>
        </p:xfrm>
        <a:graphic>
          <a:graphicData uri="http://schemas.openxmlformats.org/drawingml/2006/table">
            <a:tbl>
              <a:tblPr firstRow="1" bandRow="1">
                <a:tableStyleId>{5C22544A-7EE6-4342-B048-85BDC9FD1C3A}</a:tableStyleId>
              </a:tblPr>
              <a:tblGrid>
                <a:gridCol w="3897443">
                  <a:extLst>
                    <a:ext uri="{9D8B030D-6E8A-4147-A177-3AD203B41FA5}">
                      <a16:colId xmlns:a16="http://schemas.microsoft.com/office/drawing/2014/main" val="2036515404"/>
                    </a:ext>
                  </a:extLst>
                </a:gridCol>
                <a:gridCol w="3897443">
                  <a:extLst>
                    <a:ext uri="{9D8B030D-6E8A-4147-A177-3AD203B41FA5}">
                      <a16:colId xmlns:a16="http://schemas.microsoft.com/office/drawing/2014/main" val="3628357257"/>
                    </a:ext>
                  </a:extLst>
                </a:gridCol>
              </a:tblGrid>
              <a:tr h="797113">
                <a:tc>
                  <a:txBody>
                    <a:bodyPr/>
                    <a:lstStyle/>
                    <a:p>
                      <a:pPr algn="l"/>
                      <a:r>
                        <a:rPr lang="en-GB" sz="1600" dirty="0">
                          <a:solidFill>
                            <a:schemeClr val="accent1"/>
                          </a:solidFill>
                          <a:latin typeface="Lato" panose="020B0604020202020204" charset="0"/>
                          <a:ea typeface="Lato" panose="020B0604020202020204" charset="0"/>
                          <a:cs typeface="Lato" panose="020B0604020202020204" charset="0"/>
                        </a:rPr>
                        <a:t>Professor Simon Benjamin</a:t>
                      </a:r>
                    </a:p>
                    <a:p>
                      <a:pPr marL="0" algn="l" defTabSz="914400" rtl="0" eaLnBrk="1" latinLnBrk="0" hangingPunct="1">
                        <a:spcAft>
                          <a:spcPts val="0"/>
                        </a:spcAft>
                      </a:pPr>
                      <a:r>
                        <a:rPr lang="en-GB" sz="1500" b="0" kern="1200" dirty="0">
                          <a:solidFill>
                            <a:schemeClr val="tx1"/>
                          </a:solidFill>
                          <a:latin typeface="+mn-lt"/>
                          <a:ea typeface="Lato" panose="020B0604020202020204" charset="0"/>
                          <a:cs typeface="Lato" panose="020B0604020202020204" charset="0"/>
                        </a:rPr>
                        <a:t>Professor of Quantum Technologies, University of Oxford</a:t>
                      </a: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600" dirty="0">
                          <a:solidFill>
                            <a:schemeClr val="accent1"/>
                          </a:solidFill>
                          <a:latin typeface="Lato" panose="020B0604020202020204" charset="0"/>
                          <a:ea typeface="Lato" panose="020B0604020202020204" charset="0"/>
                          <a:cs typeface="Lato" panose="020B0604020202020204" charset="0"/>
                        </a:rPr>
                        <a:t>Professor Noah Linden</a:t>
                      </a:r>
                    </a:p>
                    <a:p>
                      <a:pPr marL="0" algn="l" defTabSz="914400" rtl="0" eaLnBrk="1" latinLnBrk="0" hangingPunct="1">
                        <a:spcAft>
                          <a:spcPts val="1000"/>
                        </a:spcAft>
                      </a:pPr>
                      <a:r>
                        <a:rPr lang="en-GB" sz="1500" b="0" kern="1200" dirty="0">
                          <a:solidFill>
                            <a:schemeClr val="tx1"/>
                          </a:solidFill>
                          <a:latin typeface="+mn-lt"/>
                          <a:ea typeface="Lato" panose="020B0604020202020204" charset="0"/>
                          <a:cs typeface="Lato" panose="020B0604020202020204" charset="0"/>
                        </a:rPr>
                        <a:t>Professor of Theoretical Physics, University of Bristol</a:t>
                      </a:r>
                      <a:endParaRPr lang="en-GB" sz="1600" b="0" dirty="0">
                        <a:solidFill>
                          <a:schemeClr val="tx1"/>
                        </a:solidFill>
                        <a:latin typeface="+mn-lt"/>
                        <a:ea typeface="Lato" panose="020B0604020202020204" charset="0"/>
                        <a:cs typeface="Lato" panose="020B0604020202020204" charset="0"/>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pic>
        <p:nvPicPr>
          <p:cNvPr id="10" name="Picture 9">
            <a:extLst>
              <a:ext uri="{FF2B5EF4-FFF2-40B4-BE49-F238E27FC236}">
                <a16:creationId xmlns:a16="http://schemas.microsoft.com/office/drawing/2014/main" id="{0AFB15C8-0CD2-874B-B2E2-108575FA7F8C}"/>
              </a:ext>
            </a:extLst>
          </p:cNvPr>
          <p:cNvPicPr>
            <a:picLocks noChangeAspect="1"/>
          </p:cNvPicPr>
          <p:nvPr/>
        </p:nvPicPr>
        <p:blipFill rotWithShape="1">
          <a:blip r:embed="rId4"/>
          <a:srcRect l="17248" r="15309"/>
          <a:stretch/>
        </p:blipFill>
        <p:spPr>
          <a:xfrm>
            <a:off x="6564025" y="3357121"/>
            <a:ext cx="1274669" cy="1260000"/>
          </a:xfrm>
          <a:prstGeom prst="rect">
            <a:avLst/>
          </a:prstGeom>
        </p:spPr>
      </p:pic>
      <p:pic>
        <p:nvPicPr>
          <p:cNvPr id="18" name="Picture 17">
            <a:extLst>
              <a:ext uri="{FF2B5EF4-FFF2-40B4-BE49-F238E27FC236}">
                <a16:creationId xmlns:a16="http://schemas.microsoft.com/office/drawing/2014/main" id="{5D9FBB0A-A18C-0E4B-86BF-9E2BE4E1CDC8}"/>
              </a:ext>
            </a:extLst>
          </p:cNvPr>
          <p:cNvPicPr>
            <a:picLocks noChangeAspect="1"/>
          </p:cNvPicPr>
          <p:nvPr/>
        </p:nvPicPr>
        <p:blipFill>
          <a:blip r:embed="rId5"/>
          <a:stretch>
            <a:fillRect/>
          </a:stretch>
        </p:blipFill>
        <p:spPr>
          <a:xfrm>
            <a:off x="9507593" y="3357121"/>
            <a:ext cx="1209250" cy="1260000"/>
          </a:xfrm>
          <a:prstGeom prst="rect">
            <a:avLst/>
          </a:prstGeom>
        </p:spPr>
      </p:pic>
      <p:pic>
        <p:nvPicPr>
          <p:cNvPr id="20" name="Picture 19">
            <a:extLst>
              <a:ext uri="{FF2B5EF4-FFF2-40B4-BE49-F238E27FC236}">
                <a16:creationId xmlns:a16="http://schemas.microsoft.com/office/drawing/2014/main" id="{3A161C2B-2818-A645-BF80-903D07789A31}"/>
              </a:ext>
            </a:extLst>
          </p:cNvPr>
          <p:cNvPicPr>
            <a:picLocks noChangeAspect="1"/>
          </p:cNvPicPr>
          <p:nvPr/>
        </p:nvPicPr>
        <p:blipFill rotWithShape="1">
          <a:blip r:embed="rId6"/>
          <a:srcRect l="2855" t="-125" r="3190" b="6170"/>
          <a:stretch/>
        </p:blipFill>
        <p:spPr>
          <a:xfrm>
            <a:off x="726118" y="3357121"/>
            <a:ext cx="1260000" cy="1260000"/>
          </a:xfrm>
          <a:prstGeom prst="rect">
            <a:avLst/>
          </a:prstGeom>
        </p:spPr>
      </p:pic>
      <p:graphicFrame>
        <p:nvGraphicFramePr>
          <p:cNvPr id="22" name="Table 21">
            <a:extLst>
              <a:ext uri="{FF2B5EF4-FFF2-40B4-BE49-F238E27FC236}">
                <a16:creationId xmlns:a16="http://schemas.microsoft.com/office/drawing/2014/main" id="{D99D968F-1CCF-7A49-93B6-6B394E398AF6}"/>
              </a:ext>
            </a:extLst>
          </p:cNvPr>
          <p:cNvGraphicFramePr>
            <a:graphicFrameLocks noGrp="1"/>
          </p:cNvGraphicFramePr>
          <p:nvPr>
            <p:extLst>
              <p:ext uri="{D42A27DB-BD31-4B8C-83A1-F6EECF244321}">
                <p14:modId xmlns:p14="http://schemas.microsoft.com/office/powerpoint/2010/main" val="3271909563"/>
              </p:ext>
            </p:extLst>
          </p:nvPr>
        </p:nvGraphicFramePr>
        <p:xfrm>
          <a:off x="318285" y="4701508"/>
          <a:ext cx="11692328" cy="762000"/>
        </p:xfrm>
        <a:graphic>
          <a:graphicData uri="http://schemas.openxmlformats.org/drawingml/2006/table">
            <a:tbl>
              <a:tblPr firstRow="1" bandRow="1">
                <a:tableStyleId>{5C22544A-7EE6-4342-B048-85BDC9FD1C3A}</a:tableStyleId>
              </a:tblPr>
              <a:tblGrid>
                <a:gridCol w="2923082">
                  <a:extLst>
                    <a:ext uri="{9D8B030D-6E8A-4147-A177-3AD203B41FA5}">
                      <a16:colId xmlns:a16="http://schemas.microsoft.com/office/drawing/2014/main" val="924683042"/>
                    </a:ext>
                  </a:extLst>
                </a:gridCol>
                <a:gridCol w="2923082">
                  <a:extLst>
                    <a:ext uri="{9D8B030D-6E8A-4147-A177-3AD203B41FA5}">
                      <a16:colId xmlns:a16="http://schemas.microsoft.com/office/drawing/2014/main" val="2036515404"/>
                    </a:ext>
                  </a:extLst>
                </a:gridCol>
                <a:gridCol w="2923082">
                  <a:extLst>
                    <a:ext uri="{9D8B030D-6E8A-4147-A177-3AD203B41FA5}">
                      <a16:colId xmlns:a16="http://schemas.microsoft.com/office/drawing/2014/main" val="3628357257"/>
                    </a:ext>
                  </a:extLst>
                </a:gridCol>
                <a:gridCol w="2923082">
                  <a:extLst>
                    <a:ext uri="{9D8B030D-6E8A-4147-A177-3AD203B41FA5}">
                      <a16:colId xmlns:a16="http://schemas.microsoft.com/office/drawing/2014/main" val="1039830931"/>
                    </a:ext>
                  </a:extLst>
                </a:gridCol>
              </a:tblGrid>
              <a:tr h="734291">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Elham </a:t>
                      </a:r>
                      <a:r>
                        <a:rPr lang="en-GB" sz="1400" dirty="0" err="1">
                          <a:solidFill>
                            <a:schemeClr val="accent1"/>
                          </a:solidFill>
                          <a:latin typeface="Lato" panose="020B0604020202020204" charset="0"/>
                          <a:ea typeface="Lato" panose="020B0604020202020204" charset="0"/>
                          <a:cs typeface="Lato" panose="020B0604020202020204" charset="0"/>
                        </a:rPr>
                        <a:t>Kashefi</a:t>
                      </a:r>
                      <a:endParaRPr lang="en-GB" sz="1400" dirty="0">
                        <a:solidFill>
                          <a:schemeClr val="accent1"/>
                        </a:solidFill>
                        <a:latin typeface="Lato" panose="020B0604020202020204" charset="0"/>
                        <a:ea typeface="Lato" panose="020B0604020202020204" charset="0"/>
                        <a:cs typeface="Lato" panose="020B0604020202020204" charset="0"/>
                      </a:endParaRPr>
                    </a:p>
                    <a:p>
                      <a:pPr marL="0" algn="l" defTabSz="914400" rtl="0" eaLnBrk="1" latinLnBrk="0" hangingPunct="1">
                        <a:spcAft>
                          <a:spcPts val="1000"/>
                        </a:spcAft>
                      </a:pPr>
                      <a:r>
                        <a:rPr lang="en-GB" sz="1200" b="0" kern="1200" dirty="0">
                          <a:solidFill>
                            <a:schemeClr val="tx1"/>
                          </a:solidFill>
                          <a:latin typeface="+mn-lt"/>
                          <a:ea typeface="Lato" panose="020B0604020202020204" charset="0"/>
                          <a:cs typeface="Lato" panose="020B0604020202020204" charset="0"/>
                        </a:rPr>
                        <a:t>Personal Chair in Quantum Computing, University of Edinburgh</a:t>
                      </a:r>
                      <a:endParaRPr lang="en-GB" sz="1300" b="0" dirty="0">
                        <a:solidFill>
                          <a:schemeClr val="tx1"/>
                        </a:solidFill>
                        <a:latin typeface="+mn-lt"/>
                        <a:ea typeface="Lato" panose="020B0604020202020204" charset="0"/>
                        <a:cs typeface="Lato" panose="020B0604020202020204" charset="0"/>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John Morton</a:t>
                      </a:r>
                    </a:p>
                    <a:p>
                      <a:pPr marL="0" algn="l" defTabSz="914400" rtl="0" eaLnBrk="1" latinLnBrk="0" hangingPunct="1">
                        <a:spcAft>
                          <a:spcPts val="1000"/>
                        </a:spcAft>
                      </a:pPr>
                      <a:r>
                        <a:rPr lang="en-GB" sz="1200" b="0" kern="1200" dirty="0">
                          <a:solidFill>
                            <a:schemeClr val="tx1"/>
                          </a:solidFill>
                          <a:latin typeface="+mn-lt"/>
                          <a:ea typeface="Lato" panose="020B0604020202020204" charset="0"/>
                          <a:cs typeface="Lato" panose="020B0604020202020204" charset="0"/>
                        </a:rPr>
                        <a:t>Director of the UCL Quantum Science and Technology Institute, UCL</a:t>
                      </a:r>
                      <a:endParaRPr lang="en-GB" sz="800" dirty="0">
                        <a:solidFill>
                          <a:schemeClr val="tx1"/>
                        </a:solidFill>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Simon Benjamin</a:t>
                      </a:r>
                    </a:p>
                    <a:p>
                      <a:pPr marL="0" algn="l" defTabSz="914400" rtl="0" eaLnBrk="1" latinLnBrk="0" hangingPunct="1">
                        <a:spcAft>
                          <a:spcPts val="0"/>
                        </a:spcAft>
                      </a:pPr>
                      <a:r>
                        <a:rPr lang="en-GB" sz="1200" b="0" kern="1200" dirty="0">
                          <a:solidFill>
                            <a:schemeClr val="tx1"/>
                          </a:solidFill>
                          <a:latin typeface="+mn-lt"/>
                          <a:ea typeface="Lato" panose="020B0604020202020204" charset="0"/>
                          <a:cs typeface="Lato" panose="020B0604020202020204" charset="0"/>
                        </a:rPr>
                        <a:t>Professor of Quantum Technologies, University of Oxford</a:t>
                      </a: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Professor Noah Linden</a:t>
                      </a:r>
                    </a:p>
                    <a:p>
                      <a:pPr marL="0" algn="l" defTabSz="914400" rtl="0" eaLnBrk="1" latinLnBrk="0" hangingPunct="1">
                        <a:spcAft>
                          <a:spcPts val="1000"/>
                        </a:spcAft>
                      </a:pPr>
                      <a:r>
                        <a:rPr lang="en-GB" sz="1200" b="0" kern="1200" dirty="0">
                          <a:solidFill>
                            <a:schemeClr val="tx1"/>
                          </a:solidFill>
                          <a:latin typeface="+mn-lt"/>
                          <a:ea typeface="Lato" panose="020B0604020202020204" charset="0"/>
                          <a:cs typeface="Lato" panose="020B0604020202020204" charset="0"/>
                        </a:rPr>
                        <a:t>Professor of Theoretical Physics, University of Bristol</a:t>
                      </a:r>
                      <a:endParaRPr lang="en-GB" sz="1300" b="0" dirty="0">
                        <a:solidFill>
                          <a:schemeClr val="tx1"/>
                        </a:solidFill>
                        <a:latin typeface="+mn-lt"/>
                        <a:ea typeface="Lato" panose="020B0604020202020204" charset="0"/>
                        <a:cs typeface="Lato" panose="020B0604020202020204" charset="0"/>
                      </a:endParaRPr>
                    </a:p>
                  </a:txBody>
                  <a:tcPr marL="360000" marR="360000" marT="0" marB="0">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pic>
        <p:nvPicPr>
          <p:cNvPr id="23" name="Picture 22">
            <a:extLst>
              <a:ext uri="{FF2B5EF4-FFF2-40B4-BE49-F238E27FC236}">
                <a16:creationId xmlns:a16="http://schemas.microsoft.com/office/drawing/2014/main" id="{4E67458F-788E-834F-A6D7-30756DFFE1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19210" y="1186158"/>
            <a:ext cx="1260000" cy="1260000"/>
          </a:xfrm>
          <a:prstGeom prst="rect">
            <a:avLst/>
          </a:prstGeom>
        </p:spPr>
      </p:pic>
      <p:pic>
        <p:nvPicPr>
          <p:cNvPr id="25" name="Picture 24">
            <a:extLst>
              <a:ext uri="{FF2B5EF4-FFF2-40B4-BE49-F238E27FC236}">
                <a16:creationId xmlns:a16="http://schemas.microsoft.com/office/drawing/2014/main" id="{8871EBFB-5901-ED45-8F10-64E6FB7E454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57934" y="1186158"/>
            <a:ext cx="1260001" cy="1260001"/>
          </a:xfrm>
          <a:prstGeom prst="rect">
            <a:avLst/>
          </a:prstGeom>
        </p:spPr>
      </p:pic>
    </p:spTree>
    <p:extLst>
      <p:ext uri="{BB962C8B-B14F-4D97-AF65-F5344CB8AC3E}">
        <p14:creationId xmlns:p14="http://schemas.microsoft.com/office/powerpoint/2010/main" val="3136406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Picture 53" descr="A person posing for the camera&#10;&#10;Description automatically generated">
            <a:extLst>
              <a:ext uri="{FF2B5EF4-FFF2-40B4-BE49-F238E27FC236}">
                <a16:creationId xmlns:a16="http://schemas.microsoft.com/office/drawing/2014/main" id="{B192E86F-0EC1-B046-AFCE-CCC26E2C4C73}"/>
              </a:ext>
            </a:extLst>
          </p:cNvPr>
          <p:cNvPicPr>
            <a:picLocks noChangeAspect="1"/>
          </p:cNvPicPr>
          <p:nvPr/>
        </p:nvPicPr>
        <p:blipFill rotWithShape="1">
          <a:blip r:embed="rId2">
            <a:extLst>
              <a:ext uri="{28A0092B-C50C-407E-A947-70E740481C1C}">
                <a14:useLocalDpi xmlns:a14="http://schemas.microsoft.com/office/drawing/2010/main" val="0"/>
              </a:ext>
            </a:extLst>
          </a:blip>
          <a:srcRect t="11427"/>
          <a:stretch/>
        </p:blipFill>
        <p:spPr>
          <a:xfrm>
            <a:off x="4382339" y="1512183"/>
            <a:ext cx="900000" cy="901459"/>
          </a:xfrm>
          <a:prstGeom prst="rect">
            <a:avLst/>
          </a:prstGeom>
        </p:spPr>
      </p:pic>
      <p:pic>
        <p:nvPicPr>
          <p:cNvPr id="52" name="Picture 51" descr="A person smiling for the camera&#10;&#10;Description automatically generated">
            <a:extLst>
              <a:ext uri="{FF2B5EF4-FFF2-40B4-BE49-F238E27FC236}">
                <a16:creationId xmlns:a16="http://schemas.microsoft.com/office/drawing/2014/main" id="{921B6D13-312A-1145-844B-7400C31B8C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062" y="1513643"/>
            <a:ext cx="900000" cy="900000"/>
          </a:xfrm>
          <a:prstGeom prst="rect">
            <a:avLst/>
          </a:prstGeom>
        </p:spPr>
      </p:pic>
      <p:sp>
        <p:nvSpPr>
          <p:cNvPr id="8" name="Subtitle 2">
            <a:extLst>
              <a:ext uri="{FF2B5EF4-FFF2-40B4-BE49-F238E27FC236}">
                <a16:creationId xmlns:a16="http://schemas.microsoft.com/office/drawing/2014/main" id="{F5AFADD6-FDC8-5746-9B90-BCE2E71B3FC0}"/>
              </a:ext>
            </a:extLst>
          </p:cNvPr>
          <p:cNvSpPr txBox="1">
            <a:spLocks/>
          </p:cNvSpPr>
          <p:nvPr/>
        </p:nvSpPr>
        <p:spPr>
          <a:xfrm>
            <a:off x="318285" y="373876"/>
            <a:ext cx="10255504" cy="5188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C0087F"/>
              </a:buClr>
              <a:buFont typeface="Arial" panose="020B0604020202020204" pitchFamily="34" charset="0"/>
              <a:buChar char="•"/>
              <a:defRPr sz="2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C0087F"/>
              </a:buClr>
              <a:buFont typeface="Arial" panose="020B0604020202020204" pitchFamily="34" charset="0"/>
              <a:buChar char="•"/>
              <a:defRPr sz="22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rgbClr val="C0087F"/>
              </a:buClr>
              <a:buFont typeface="Arial" panose="020B0604020202020204" pitchFamily="34" charset="0"/>
              <a:buChar char="•"/>
              <a:defRPr sz="20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Clr>
                <a:srgbClr val="C0087F"/>
              </a:buClr>
              <a:buFont typeface="Arial" panose="020B0604020202020204" pitchFamily="34" charset="0"/>
              <a:buChar char="•"/>
              <a:defRPr sz="1800"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2" name="Rectangle 1">
            <a:extLst>
              <a:ext uri="{FF2B5EF4-FFF2-40B4-BE49-F238E27FC236}">
                <a16:creationId xmlns:a16="http://schemas.microsoft.com/office/drawing/2014/main" id="{8C14AA8D-AD81-2644-84C5-6AC2F5E6FDE1}"/>
              </a:ext>
            </a:extLst>
          </p:cNvPr>
          <p:cNvSpPr/>
          <p:nvPr/>
        </p:nvSpPr>
        <p:spPr>
          <a:xfrm>
            <a:off x="390012" y="367325"/>
            <a:ext cx="9859576" cy="523220"/>
          </a:xfrm>
          <a:prstGeom prst="rect">
            <a:avLst/>
          </a:prstGeom>
        </p:spPr>
        <p:txBody>
          <a:bodyPr wrap="square">
            <a:spAutoFit/>
          </a:bodyPr>
          <a:lstStyle/>
          <a:p>
            <a:r>
              <a:rPr lang="en-GB" sz="2800" b="1" dirty="0">
                <a:solidFill>
                  <a:schemeClr val="accent1"/>
                </a:solidFill>
                <a:latin typeface="Lato" panose="020B0604020202020204" charset="0"/>
                <a:ea typeface="Lato" panose="020B0604020202020204" charset="0"/>
                <a:cs typeface="Lato" panose="020B0604020202020204" charset="0"/>
              </a:rPr>
              <a:t>QCS Hub Support Team</a:t>
            </a:r>
          </a:p>
        </p:txBody>
      </p:sp>
      <p:graphicFrame>
        <p:nvGraphicFramePr>
          <p:cNvPr id="15" name="Table 14">
            <a:extLst>
              <a:ext uri="{FF2B5EF4-FFF2-40B4-BE49-F238E27FC236}">
                <a16:creationId xmlns:a16="http://schemas.microsoft.com/office/drawing/2014/main" id="{D281723C-278F-D84D-A43F-FA3096B7B224}"/>
              </a:ext>
            </a:extLst>
          </p:cNvPr>
          <p:cNvGraphicFramePr>
            <a:graphicFrameLocks noGrp="1"/>
          </p:cNvGraphicFramePr>
          <p:nvPr>
            <p:extLst>
              <p:ext uri="{D42A27DB-BD31-4B8C-83A1-F6EECF244321}">
                <p14:modId xmlns:p14="http://schemas.microsoft.com/office/powerpoint/2010/main" val="2130574746"/>
              </p:ext>
            </p:extLst>
          </p:nvPr>
        </p:nvGraphicFramePr>
        <p:xfrm>
          <a:off x="6929973" y="4867874"/>
          <a:ext cx="1991176" cy="538620"/>
        </p:xfrm>
        <a:graphic>
          <a:graphicData uri="http://schemas.openxmlformats.org/drawingml/2006/table">
            <a:tbl>
              <a:tblPr firstRow="1" bandRow="1">
                <a:tableStyleId>{5C22544A-7EE6-4342-B048-85BDC9FD1C3A}</a:tableStyleId>
              </a:tblPr>
              <a:tblGrid>
                <a:gridCol w="1991176">
                  <a:extLst>
                    <a:ext uri="{9D8B030D-6E8A-4147-A177-3AD203B41FA5}">
                      <a16:colId xmlns:a16="http://schemas.microsoft.com/office/drawing/2014/main" val="2036515404"/>
                    </a:ext>
                  </a:extLst>
                </a:gridCol>
              </a:tblGrid>
              <a:tr h="538620">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Dr Rupesh Srivastava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Lato" panose="020B0604020202020204" charset="0"/>
                          <a:cs typeface="Lato" panose="020B0604020202020204" charset="0"/>
                        </a:rPr>
                        <a:t>User Engagement</a:t>
                      </a:r>
                      <a:endParaRPr lang="en-GB" sz="1400" dirty="0">
                        <a:solidFill>
                          <a:schemeClr val="tx1"/>
                        </a:solidFill>
                      </a:endParaRPr>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pic>
        <p:nvPicPr>
          <p:cNvPr id="5" name="Picture 4" descr="A person wearing glasses and smiling at the camera&#10;&#10;Description automatically generated">
            <a:extLst>
              <a:ext uri="{FF2B5EF4-FFF2-40B4-BE49-F238E27FC236}">
                <a16:creationId xmlns:a16="http://schemas.microsoft.com/office/drawing/2014/main" id="{AF36E16F-2A76-3D48-9508-D15A063C02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912" y="4506494"/>
            <a:ext cx="900000" cy="900000"/>
          </a:xfrm>
          <a:prstGeom prst="rect">
            <a:avLst/>
          </a:prstGeom>
        </p:spPr>
      </p:pic>
      <p:pic>
        <p:nvPicPr>
          <p:cNvPr id="9" name="Picture 8" descr="A person wearing a suit and tie smiling at the camera&#10;&#10;Description automatically generated">
            <a:extLst>
              <a:ext uri="{FF2B5EF4-FFF2-40B4-BE49-F238E27FC236}">
                <a16:creationId xmlns:a16="http://schemas.microsoft.com/office/drawing/2014/main" id="{5689777C-7D00-254C-9244-D40246F1CE3D}"/>
              </a:ext>
            </a:extLst>
          </p:cNvPr>
          <p:cNvPicPr>
            <a:picLocks noChangeAspect="1"/>
          </p:cNvPicPr>
          <p:nvPr/>
        </p:nvPicPr>
        <p:blipFill rotWithShape="1">
          <a:blip r:embed="rId5">
            <a:extLst>
              <a:ext uri="{28A0092B-C50C-407E-A947-70E740481C1C}">
                <a14:useLocalDpi xmlns:a14="http://schemas.microsoft.com/office/drawing/2010/main" val="0"/>
              </a:ext>
            </a:extLst>
          </a:blip>
          <a:srcRect t="4987" b="17771"/>
          <a:stretch/>
        </p:blipFill>
        <p:spPr>
          <a:xfrm>
            <a:off x="6029973" y="4506494"/>
            <a:ext cx="900000" cy="900000"/>
          </a:xfrm>
          <a:prstGeom prst="rect">
            <a:avLst/>
          </a:prstGeom>
        </p:spPr>
      </p:pic>
      <p:pic>
        <p:nvPicPr>
          <p:cNvPr id="14" name="Picture 13" descr="A person looking at the camera&#10;&#10;Description automatically generated">
            <a:extLst>
              <a:ext uri="{FF2B5EF4-FFF2-40B4-BE49-F238E27FC236}">
                <a16:creationId xmlns:a16="http://schemas.microsoft.com/office/drawing/2014/main" id="{8BAB55F1-557D-1742-BCA8-75FFBA5094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33397" y="1512183"/>
            <a:ext cx="900000" cy="900000"/>
          </a:xfrm>
          <a:prstGeom prst="rect">
            <a:avLst/>
          </a:prstGeom>
        </p:spPr>
      </p:pic>
      <p:sp>
        <p:nvSpPr>
          <p:cNvPr id="35" name="Rectangle 34">
            <a:extLst>
              <a:ext uri="{FF2B5EF4-FFF2-40B4-BE49-F238E27FC236}">
                <a16:creationId xmlns:a16="http://schemas.microsoft.com/office/drawing/2014/main" id="{659D3FD1-12EB-E44B-9CC4-6AF708F939BE}"/>
              </a:ext>
            </a:extLst>
          </p:cNvPr>
          <p:cNvSpPr/>
          <p:nvPr/>
        </p:nvSpPr>
        <p:spPr>
          <a:xfrm>
            <a:off x="3352454" y="5501697"/>
            <a:ext cx="5409636" cy="769441"/>
          </a:xfrm>
          <a:prstGeom prst="rect">
            <a:avLst/>
          </a:prstGeom>
        </p:spPr>
        <p:txBody>
          <a:bodyPr wrap="square">
            <a:spAutoFit/>
          </a:bodyPr>
          <a:lstStyle/>
          <a:p>
            <a:pPr marL="171450" indent="-171450">
              <a:spcAft>
                <a:spcPts val="300"/>
              </a:spcAft>
              <a:buFont typeface="Arial" panose="020B0604020202020204" pitchFamily="34" charset="0"/>
              <a:buChar char="•"/>
            </a:pPr>
            <a:r>
              <a:rPr lang="en-GB" sz="1300" dirty="0">
                <a:solidFill>
                  <a:srgbClr val="000000"/>
                </a:solidFill>
              </a:rPr>
              <a:t>Partnership Resource Fund</a:t>
            </a:r>
          </a:p>
          <a:p>
            <a:pPr marL="171450" indent="-171450">
              <a:spcAft>
                <a:spcPts val="300"/>
              </a:spcAft>
              <a:buFont typeface="Arial" panose="020B0604020202020204" pitchFamily="34" charset="0"/>
              <a:buChar char="•"/>
            </a:pPr>
            <a:r>
              <a:rPr lang="en-GB" sz="1300" dirty="0">
                <a:solidFill>
                  <a:srgbClr val="000000"/>
                </a:solidFill>
              </a:rPr>
              <a:t>Wider engagement and introductions</a:t>
            </a:r>
          </a:p>
          <a:p>
            <a:pPr marL="171450" indent="-171450">
              <a:spcAft>
                <a:spcPts val="300"/>
              </a:spcAft>
              <a:buFont typeface="Arial" panose="020B0604020202020204" pitchFamily="34" charset="0"/>
              <a:buChar char="•"/>
            </a:pPr>
            <a:r>
              <a:rPr lang="en-GB" sz="1300" dirty="0">
                <a:solidFill>
                  <a:srgbClr val="000000"/>
                </a:solidFill>
              </a:rPr>
              <a:t>Understanding the quantum computing landscape - beyond academia</a:t>
            </a:r>
            <a:endParaRPr lang="en-GB" sz="1300" b="0" i="0" u="none" strike="noStrike" dirty="0">
              <a:solidFill>
                <a:srgbClr val="000000"/>
              </a:solidFill>
              <a:effectLst/>
            </a:endParaRPr>
          </a:p>
        </p:txBody>
      </p:sp>
      <p:grpSp>
        <p:nvGrpSpPr>
          <p:cNvPr id="45" name="Group 44">
            <a:extLst>
              <a:ext uri="{FF2B5EF4-FFF2-40B4-BE49-F238E27FC236}">
                <a16:creationId xmlns:a16="http://schemas.microsoft.com/office/drawing/2014/main" id="{BB2729B5-AF12-144D-8E3E-8ACC413EF7AC}"/>
              </a:ext>
            </a:extLst>
          </p:cNvPr>
          <p:cNvGrpSpPr/>
          <p:nvPr/>
        </p:nvGrpSpPr>
        <p:grpSpPr>
          <a:xfrm>
            <a:off x="361062" y="1010420"/>
            <a:ext cx="11469876" cy="344912"/>
            <a:chOff x="465057" y="1144232"/>
            <a:chExt cx="11469876" cy="344912"/>
          </a:xfrm>
        </p:grpSpPr>
        <p:sp>
          <p:nvSpPr>
            <p:cNvPr id="31" name="TextBox 30">
              <a:extLst>
                <a:ext uri="{FF2B5EF4-FFF2-40B4-BE49-F238E27FC236}">
                  <a16:creationId xmlns:a16="http://schemas.microsoft.com/office/drawing/2014/main" id="{0CCC86AF-4C26-7445-910C-E3D66E78CD2C}"/>
                </a:ext>
              </a:extLst>
            </p:cNvPr>
            <p:cNvSpPr txBox="1"/>
            <p:nvPr/>
          </p:nvSpPr>
          <p:spPr>
            <a:xfrm>
              <a:off x="465057" y="1150744"/>
              <a:ext cx="3427200" cy="338400"/>
            </a:xfrm>
            <a:prstGeom prst="rect">
              <a:avLst/>
            </a:prstGeom>
            <a:solidFill>
              <a:schemeClr val="accent1"/>
            </a:solidFill>
          </p:spPr>
          <p:txBody>
            <a:bodyPr wrap="square" rtlCol="0">
              <a:spAutoFit/>
            </a:bodyPr>
            <a:lstStyle/>
            <a:p>
              <a:r>
                <a:rPr lang="en-US" sz="1600" b="1" dirty="0">
                  <a:solidFill>
                    <a:schemeClr val="bg1"/>
                  </a:solidFill>
                  <a:latin typeface="Lato" panose="020B0604020202020204" charset="0"/>
                  <a:ea typeface="Lato" panose="020B0604020202020204" charset="0"/>
                  <a:cs typeface="Lato" panose="020B0604020202020204" charset="0"/>
                </a:rPr>
                <a:t>Programme Management</a:t>
              </a:r>
            </a:p>
          </p:txBody>
        </p:sp>
        <p:sp>
          <p:nvSpPr>
            <p:cNvPr id="32" name="TextBox 31">
              <a:extLst>
                <a:ext uri="{FF2B5EF4-FFF2-40B4-BE49-F238E27FC236}">
                  <a16:creationId xmlns:a16="http://schemas.microsoft.com/office/drawing/2014/main" id="{084F9433-992A-394C-8D81-FB8CA14980E7}"/>
                </a:ext>
              </a:extLst>
            </p:cNvPr>
            <p:cNvSpPr txBox="1"/>
            <p:nvPr/>
          </p:nvSpPr>
          <p:spPr>
            <a:xfrm>
              <a:off x="4486334" y="1144232"/>
              <a:ext cx="3427321" cy="338554"/>
            </a:xfrm>
            <a:prstGeom prst="rect">
              <a:avLst/>
            </a:prstGeom>
            <a:solidFill>
              <a:schemeClr val="accent1"/>
            </a:solidFill>
          </p:spPr>
          <p:txBody>
            <a:bodyPr wrap="square" rtlCol="0">
              <a:spAutoFit/>
            </a:bodyPr>
            <a:lstStyle/>
            <a:p>
              <a:r>
                <a:rPr lang="en-US" sz="1600" b="1" dirty="0">
                  <a:solidFill>
                    <a:schemeClr val="bg1"/>
                  </a:solidFill>
                  <a:latin typeface="Lato" panose="020B0604020202020204" charset="0"/>
                  <a:ea typeface="Lato" panose="020B0604020202020204" charset="0"/>
                  <a:cs typeface="Lato" panose="020B0604020202020204" charset="0"/>
                </a:rPr>
                <a:t>Administration</a:t>
              </a:r>
            </a:p>
          </p:txBody>
        </p:sp>
        <p:sp>
          <p:nvSpPr>
            <p:cNvPr id="33" name="TextBox 32">
              <a:extLst>
                <a:ext uri="{FF2B5EF4-FFF2-40B4-BE49-F238E27FC236}">
                  <a16:creationId xmlns:a16="http://schemas.microsoft.com/office/drawing/2014/main" id="{8C1498DD-B36E-864A-88CE-C297C1A05090}"/>
                </a:ext>
              </a:extLst>
            </p:cNvPr>
            <p:cNvSpPr txBox="1"/>
            <p:nvPr/>
          </p:nvSpPr>
          <p:spPr>
            <a:xfrm>
              <a:off x="8507733" y="1148694"/>
              <a:ext cx="3427200" cy="338554"/>
            </a:xfrm>
            <a:prstGeom prst="rect">
              <a:avLst/>
            </a:prstGeom>
            <a:solidFill>
              <a:schemeClr val="accent1"/>
            </a:solidFill>
          </p:spPr>
          <p:txBody>
            <a:bodyPr wrap="square" rtlCol="0">
              <a:spAutoFit/>
            </a:bodyPr>
            <a:lstStyle/>
            <a:p>
              <a:r>
                <a:rPr lang="en-US" sz="1600" b="1" dirty="0">
                  <a:solidFill>
                    <a:schemeClr val="bg1"/>
                  </a:solidFill>
                  <a:latin typeface="Lato" panose="020B0604020202020204" charset="0"/>
                  <a:ea typeface="Lato" panose="020B0604020202020204" charset="0"/>
                  <a:cs typeface="Lato" panose="020B0604020202020204" charset="0"/>
                </a:rPr>
                <a:t>Communications</a:t>
              </a:r>
            </a:p>
          </p:txBody>
        </p:sp>
      </p:grpSp>
      <p:sp>
        <p:nvSpPr>
          <p:cNvPr id="36" name="TextBox 35">
            <a:extLst>
              <a:ext uri="{FF2B5EF4-FFF2-40B4-BE49-F238E27FC236}">
                <a16:creationId xmlns:a16="http://schemas.microsoft.com/office/drawing/2014/main" id="{A05CB15E-694E-7948-92BF-4E0C9C1C5363}"/>
              </a:ext>
            </a:extLst>
          </p:cNvPr>
          <p:cNvSpPr txBox="1"/>
          <p:nvPr/>
        </p:nvSpPr>
        <p:spPr>
          <a:xfrm>
            <a:off x="3429912" y="4072737"/>
            <a:ext cx="5332178" cy="338554"/>
          </a:xfrm>
          <a:prstGeom prst="rect">
            <a:avLst/>
          </a:prstGeom>
          <a:solidFill>
            <a:schemeClr val="accent1"/>
          </a:solidFill>
        </p:spPr>
        <p:txBody>
          <a:bodyPr wrap="square" rtlCol="0">
            <a:spAutoFit/>
          </a:bodyPr>
          <a:lstStyle/>
          <a:p>
            <a:r>
              <a:rPr lang="en-US" sz="1600" b="1" dirty="0">
                <a:solidFill>
                  <a:schemeClr val="bg1"/>
                </a:solidFill>
                <a:latin typeface="Lato" panose="020B0604020202020204" charset="0"/>
                <a:ea typeface="Lato" panose="020B0604020202020204" charset="0"/>
                <a:cs typeface="Lato" panose="020B0604020202020204" charset="0"/>
              </a:rPr>
              <a:t>User Engagement</a:t>
            </a:r>
          </a:p>
        </p:txBody>
      </p:sp>
      <p:graphicFrame>
        <p:nvGraphicFramePr>
          <p:cNvPr id="38" name="Table 37">
            <a:extLst>
              <a:ext uri="{FF2B5EF4-FFF2-40B4-BE49-F238E27FC236}">
                <a16:creationId xmlns:a16="http://schemas.microsoft.com/office/drawing/2014/main" id="{3684547C-5D48-744D-8A1C-FC4F7B774D58}"/>
              </a:ext>
            </a:extLst>
          </p:cNvPr>
          <p:cNvGraphicFramePr>
            <a:graphicFrameLocks noGrp="1"/>
          </p:cNvGraphicFramePr>
          <p:nvPr>
            <p:extLst>
              <p:ext uri="{D42A27DB-BD31-4B8C-83A1-F6EECF244321}">
                <p14:modId xmlns:p14="http://schemas.microsoft.com/office/powerpoint/2010/main" val="3540943104"/>
              </p:ext>
            </p:extLst>
          </p:nvPr>
        </p:nvGraphicFramePr>
        <p:xfrm>
          <a:off x="4321599" y="4816290"/>
          <a:ext cx="1575553" cy="590204"/>
        </p:xfrm>
        <a:graphic>
          <a:graphicData uri="http://schemas.openxmlformats.org/drawingml/2006/table">
            <a:tbl>
              <a:tblPr firstRow="1" bandRow="1">
                <a:tableStyleId>{5C22544A-7EE6-4342-B048-85BDC9FD1C3A}</a:tableStyleId>
              </a:tblPr>
              <a:tblGrid>
                <a:gridCol w="1575553">
                  <a:extLst>
                    <a:ext uri="{9D8B030D-6E8A-4147-A177-3AD203B41FA5}">
                      <a16:colId xmlns:a16="http://schemas.microsoft.com/office/drawing/2014/main" val="2036515404"/>
                    </a:ext>
                  </a:extLst>
                </a:gridCol>
              </a:tblGrid>
              <a:tr h="590204">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Celia Yeung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Lato" panose="020B0604020202020204" charset="0"/>
                          <a:cs typeface="Lato" panose="020B0604020202020204" charset="0"/>
                        </a:rPr>
                        <a:t>User Engagement</a:t>
                      </a:r>
                      <a:endParaRPr lang="en-GB" sz="1400" dirty="0">
                        <a:solidFill>
                          <a:schemeClr val="tx1"/>
                        </a:solidFill>
                      </a:endParaRPr>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graphicFrame>
        <p:nvGraphicFramePr>
          <p:cNvPr id="39" name="Table 38">
            <a:extLst>
              <a:ext uri="{FF2B5EF4-FFF2-40B4-BE49-F238E27FC236}">
                <a16:creationId xmlns:a16="http://schemas.microsoft.com/office/drawing/2014/main" id="{4A244DD6-5F47-3E4A-A1B0-C167B33C934B}"/>
              </a:ext>
            </a:extLst>
          </p:cNvPr>
          <p:cNvGraphicFramePr>
            <a:graphicFrameLocks noGrp="1"/>
          </p:cNvGraphicFramePr>
          <p:nvPr>
            <p:extLst>
              <p:ext uri="{D42A27DB-BD31-4B8C-83A1-F6EECF244321}">
                <p14:modId xmlns:p14="http://schemas.microsoft.com/office/powerpoint/2010/main" val="2996248537"/>
              </p:ext>
            </p:extLst>
          </p:nvPr>
        </p:nvGraphicFramePr>
        <p:xfrm>
          <a:off x="9333397" y="1885710"/>
          <a:ext cx="2155272" cy="526473"/>
        </p:xfrm>
        <a:graphic>
          <a:graphicData uri="http://schemas.openxmlformats.org/drawingml/2006/table">
            <a:tbl>
              <a:tblPr firstRow="1" bandRow="1">
                <a:tableStyleId>{5C22544A-7EE6-4342-B048-85BDC9FD1C3A}</a:tableStyleId>
              </a:tblPr>
              <a:tblGrid>
                <a:gridCol w="2155272">
                  <a:extLst>
                    <a:ext uri="{9D8B030D-6E8A-4147-A177-3AD203B41FA5}">
                      <a16:colId xmlns:a16="http://schemas.microsoft.com/office/drawing/2014/main" val="2036515404"/>
                    </a:ext>
                  </a:extLst>
                </a:gridCol>
              </a:tblGrid>
              <a:tr h="526473">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Adi </a:t>
                      </a:r>
                      <a:r>
                        <a:rPr lang="en-GB" sz="1400" dirty="0" err="1">
                          <a:solidFill>
                            <a:schemeClr val="accent1"/>
                          </a:solidFill>
                          <a:latin typeface="Lato" panose="020B0604020202020204" charset="0"/>
                          <a:ea typeface="Lato" panose="020B0604020202020204" charset="0"/>
                          <a:cs typeface="Lato" panose="020B0604020202020204" charset="0"/>
                        </a:rPr>
                        <a:t>Sheward-Himpson</a:t>
                      </a:r>
                      <a:endParaRPr lang="en-GB" sz="1400" dirty="0">
                        <a:solidFill>
                          <a:schemeClr val="accent1"/>
                        </a:solidFill>
                        <a:latin typeface="Lato" panose="020B0604020202020204" charset="0"/>
                        <a:ea typeface="Lato" panose="020B0604020202020204" charset="0"/>
                        <a:cs typeface="Lato" panose="020B060402020202020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Lato" panose="020B0604020202020204" charset="0"/>
                          <a:cs typeface="Lato" panose="020B0604020202020204" charset="0"/>
                        </a:rPr>
                        <a:t>Communications Manager</a:t>
                      </a:r>
                    </a:p>
                  </a:txBody>
                  <a:tcPr marT="41564" marB="41564">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graphicFrame>
        <p:nvGraphicFramePr>
          <p:cNvPr id="43" name="Table 42">
            <a:extLst>
              <a:ext uri="{FF2B5EF4-FFF2-40B4-BE49-F238E27FC236}">
                <a16:creationId xmlns:a16="http://schemas.microsoft.com/office/drawing/2014/main" id="{4ED426FA-2D7E-3F4E-B74A-765FC9529584}"/>
              </a:ext>
            </a:extLst>
          </p:cNvPr>
          <p:cNvGraphicFramePr>
            <a:graphicFrameLocks noGrp="1"/>
          </p:cNvGraphicFramePr>
          <p:nvPr>
            <p:extLst>
              <p:ext uri="{D42A27DB-BD31-4B8C-83A1-F6EECF244321}">
                <p14:modId xmlns:p14="http://schemas.microsoft.com/office/powerpoint/2010/main" val="1909027371"/>
              </p:ext>
            </p:extLst>
          </p:nvPr>
        </p:nvGraphicFramePr>
        <p:xfrm>
          <a:off x="5272636" y="1885710"/>
          <a:ext cx="2537024" cy="526473"/>
        </p:xfrm>
        <a:graphic>
          <a:graphicData uri="http://schemas.openxmlformats.org/drawingml/2006/table">
            <a:tbl>
              <a:tblPr firstRow="1" bandRow="1">
                <a:tableStyleId>{5C22544A-7EE6-4342-B048-85BDC9FD1C3A}</a:tableStyleId>
              </a:tblPr>
              <a:tblGrid>
                <a:gridCol w="2537024">
                  <a:extLst>
                    <a:ext uri="{9D8B030D-6E8A-4147-A177-3AD203B41FA5}">
                      <a16:colId xmlns:a16="http://schemas.microsoft.com/office/drawing/2014/main" val="2036515404"/>
                    </a:ext>
                  </a:extLst>
                </a:gridCol>
              </a:tblGrid>
              <a:tr h="526473">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Nasreen Al-Hamdani</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Lato" panose="020B0604020202020204" charset="0"/>
                          <a:cs typeface="Lato" panose="020B0604020202020204" charset="0"/>
                        </a:rPr>
                        <a:t>Project Administration Assistant</a:t>
                      </a:r>
                    </a:p>
                  </a:txBody>
                  <a:tcPr marT="41564" marB="41564">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graphicFrame>
        <p:nvGraphicFramePr>
          <p:cNvPr id="44" name="Table 43">
            <a:extLst>
              <a:ext uri="{FF2B5EF4-FFF2-40B4-BE49-F238E27FC236}">
                <a16:creationId xmlns:a16="http://schemas.microsoft.com/office/drawing/2014/main" id="{D542C0F1-CAEE-8D4B-8AE2-3BBA7FB3C96D}"/>
              </a:ext>
            </a:extLst>
          </p:cNvPr>
          <p:cNvGraphicFramePr>
            <a:graphicFrameLocks noGrp="1"/>
          </p:cNvGraphicFramePr>
          <p:nvPr>
            <p:extLst>
              <p:ext uri="{D42A27DB-BD31-4B8C-83A1-F6EECF244321}">
                <p14:modId xmlns:p14="http://schemas.microsoft.com/office/powerpoint/2010/main" val="3114624227"/>
              </p:ext>
            </p:extLst>
          </p:nvPr>
        </p:nvGraphicFramePr>
        <p:xfrm>
          <a:off x="1267502" y="1885710"/>
          <a:ext cx="2314119" cy="526473"/>
        </p:xfrm>
        <a:graphic>
          <a:graphicData uri="http://schemas.openxmlformats.org/drawingml/2006/table">
            <a:tbl>
              <a:tblPr firstRow="1" bandRow="1">
                <a:tableStyleId>{5C22544A-7EE6-4342-B048-85BDC9FD1C3A}</a:tableStyleId>
              </a:tblPr>
              <a:tblGrid>
                <a:gridCol w="2314119">
                  <a:extLst>
                    <a:ext uri="{9D8B030D-6E8A-4147-A177-3AD203B41FA5}">
                      <a16:colId xmlns:a16="http://schemas.microsoft.com/office/drawing/2014/main" val="2036515404"/>
                    </a:ext>
                  </a:extLst>
                </a:gridCol>
              </a:tblGrid>
              <a:tr h="526473">
                <a:tc>
                  <a:txBody>
                    <a:bodyPr/>
                    <a:lstStyle/>
                    <a:p>
                      <a:pPr algn="l"/>
                      <a:r>
                        <a:rPr lang="en-GB" sz="1400" dirty="0">
                          <a:solidFill>
                            <a:schemeClr val="accent1"/>
                          </a:solidFill>
                          <a:latin typeface="Lato" panose="020B0604020202020204" charset="0"/>
                          <a:ea typeface="Lato" panose="020B0604020202020204" charset="0"/>
                          <a:cs typeface="Lato" panose="020B0604020202020204" charset="0"/>
                        </a:rPr>
                        <a:t>Chris Skinner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latin typeface="+mn-lt"/>
                          <a:ea typeface="Lato" panose="020B0604020202020204" charset="0"/>
                          <a:cs typeface="Lato" panose="020B0604020202020204" charset="0"/>
                        </a:rPr>
                        <a:t>Senior Programme Manager</a:t>
                      </a:r>
                    </a:p>
                  </a:txBody>
                  <a:tcPr marT="41564" marB="41564">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extLst>
                  <a:ext uri="{0D108BD9-81ED-4DB2-BD59-A6C34878D82A}">
                    <a16:rowId xmlns:a16="http://schemas.microsoft.com/office/drawing/2014/main" val="1773045225"/>
                  </a:ext>
                </a:extLst>
              </a:tr>
            </a:tbl>
          </a:graphicData>
        </a:graphic>
      </p:graphicFrame>
      <p:sp>
        <p:nvSpPr>
          <p:cNvPr id="47" name="Rectangle 46">
            <a:extLst>
              <a:ext uri="{FF2B5EF4-FFF2-40B4-BE49-F238E27FC236}">
                <a16:creationId xmlns:a16="http://schemas.microsoft.com/office/drawing/2014/main" id="{9AB19DB8-4730-E741-82B8-B2F30A282FDD}"/>
              </a:ext>
            </a:extLst>
          </p:cNvPr>
          <p:cNvSpPr/>
          <p:nvPr/>
        </p:nvSpPr>
        <p:spPr>
          <a:xfrm>
            <a:off x="361062" y="2524806"/>
            <a:ext cx="3427200" cy="769441"/>
          </a:xfrm>
          <a:prstGeom prst="rect">
            <a:avLst/>
          </a:prstGeom>
        </p:spPr>
        <p:txBody>
          <a:bodyPr wrap="square">
            <a:spAutoFit/>
          </a:bodyPr>
          <a:lstStyle/>
          <a:p>
            <a:pPr marL="171450" indent="-171450">
              <a:spcAft>
                <a:spcPts val="300"/>
              </a:spcAft>
              <a:buFont typeface="Arial" panose="020B0604020202020204" pitchFamily="34" charset="0"/>
              <a:buChar char="•"/>
            </a:pPr>
            <a:r>
              <a:rPr lang="en-GB" sz="1300" dirty="0">
                <a:solidFill>
                  <a:srgbClr val="000000"/>
                </a:solidFill>
              </a:rPr>
              <a:t>Management of hub resources</a:t>
            </a:r>
          </a:p>
          <a:p>
            <a:pPr marL="171450" indent="-171450">
              <a:spcAft>
                <a:spcPts val="300"/>
              </a:spcAft>
              <a:buFont typeface="Arial" panose="020B0604020202020204" pitchFamily="34" charset="0"/>
              <a:buChar char="•"/>
            </a:pPr>
            <a:r>
              <a:rPr lang="en-GB" sz="1300" dirty="0">
                <a:solidFill>
                  <a:srgbClr val="000000"/>
                </a:solidFill>
              </a:rPr>
              <a:t>Financial oversight and reporting</a:t>
            </a:r>
          </a:p>
          <a:p>
            <a:pPr marL="171450" indent="-171450">
              <a:spcAft>
                <a:spcPts val="300"/>
              </a:spcAft>
              <a:buFont typeface="Arial" panose="020B0604020202020204" pitchFamily="34" charset="0"/>
              <a:buChar char="•"/>
            </a:pPr>
            <a:r>
              <a:rPr lang="en-GB" sz="1300" dirty="0">
                <a:solidFill>
                  <a:srgbClr val="000000"/>
                </a:solidFill>
              </a:rPr>
              <a:t>Support to Directors</a:t>
            </a:r>
          </a:p>
        </p:txBody>
      </p:sp>
      <p:sp>
        <p:nvSpPr>
          <p:cNvPr id="48" name="Rectangle 47">
            <a:extLst>
              <a:ext uri="{FF2B5EF4-FFF2-40B4-BE49-F238E27FC236}">
                <a16:creationId xmlns:a16="http://schemas.microsoft.com/office/drawing/2014/main" id="{B17816F3-A74C-1C47-8015-3BC85C6F3E16}"/>
              </a:ext>
            </a:extLst>
          </p:cNvPr>
          <p:cNvSpPr/>
          <p:nvPr/>
        </p:nvSpPr>
        <p:spPr>
          <a:xfrm>
            <a:off x="4316372" y="2502948"/>
            <a:ext cx="3493287" cy="969496"/>
          </a:xfrm>
          <a:prstGeom prst="rect">
            <a:avLst/>
          </a:prstGeom>
        </p:spPr>
        <p:txBody>
          <a:bodyPr wrap="square">
            <a:spAutoFit/>
          </a:bodyPr>
          <a:lstStyle/>
          <a:p>
            <a:pPr marL="171450" indent="-171450">
              <a:spcAft>
                <a:spcPts val="300"/>
              </a:spcAft>
              <a:buFont typeface="Arial" panose="020B0604020202020204" pitchFamily="34" charset="0"/>
              <a:buChar char="•"/>
            </a:pPr>
            <a:r>
              <a:rPr lang="en-GB" sz="1300" dirty="0">
                <a:solidFill>
                  <a:srgbClr val="000000"/>
                </a:solidFill>
              </a:rPr>
              <a:t>Management of administrative office activities</a:t>
            </a:r>
          </a:p>
          <a:p>
            <a:pPr marL="171450" indent="-171450">
              <a:spcAft>
                <a:spcPts val="300"/>
              </a:spcAft>
              <a:buFont typeface="Arial" panose="020B0604020202020204" pitchFamily="34" charset="0"/>
              <a:buChar char="•"/>
            </a:pPr>
            <a:r>
              <a:rPr lang="en-GB" sz="1300" dirty="0">
                <a:solidFill>
                  <a:srgbClr val="000000"/>
                </a:solidFill>
              </a:rPr>
              <a:t>Liaison with Hub partners and administrative teams</a:t>
            </a:r>
          </a:p>
          <a:p>
            <a:pPr marL="171450" indent="-171450">
              <a:spcAft>
                <a:spcPts val="300"/>
              </a:spcAft>
              <a:buFont typeface="Arial" panose="020B0604020202020204" pitchFamily="34" charset="0"/>
              <a:buChar char="•"/>
            </a:pPr>
            <a:r>
              <a:rPr lang="en-GB" sz="1300" dirty="0">
                <a:solidFill>
                  <a:srgbClr val="000000"/>
                </a:solidFill>
              </a:rPr>
              <a:t>Support to Programme Manager</a:t>
            </a:r>
          </a:p>
        </p:txBody>
      </p:sp>
      <p:sp>
        <p:nvSpPr>
          <p:cNvPr id="49" name="Rectangle 48">
            <a:extLst>
              <a:ext uri="{FF2B5EF4-FFF2-40B4-BE49-F238E27FC236}">
                <a16:creationId xmlns:a16="http://schemas.microsoft.com/office/drawing/2014/main" id="{D0FAF63C-D573-7340-A687-44E219C9F974}"/>
              </a:ext>
            </a:extLst>
          </p:cNvPr>
          <p:cNvSpPr/>
          <p:nvPr/>
        </p:nvSpPr>
        <p:spPr>
          <a:xfrm>
            <a:off x="8433396" y="2502948"/>
            <a:ext cx="3578495" cy="1369606"/>
          </a:xfrm>
          <a:prstGeom prst="rect">
            <a:avLst/>
          </a:prstGeom>
        </p:spPr>
        <p:txBody>
          <a:bodyPr wrap="square">
            <a:spAutoFit/>
          </a:bodyPr>
          <a:lstStyle/>
          <a:p>
            <a:pPr marL="171450" indent="-171450">
              <a:spcAft>
                <a:spcPts val="300"/>
              </a:spcAft>
              <a:buFont typeface="Arial" panose="020B0604020202020204" pitchFamily="34" charset="0"/>
              <a:buChar char="•"/>
            </a:pPr>
            <a:r>
              <a:rPr lang="en-GB" sz="1300" dirty="0">
                <a:solidFill>
                  <a:srgbClr val="000000"/>
                </a:solidFill>
              </a:rPr>
              <a:t>Development and implementation of the Communications Strategy</a:t>
            </a:r>
          </a:p>
          <a:p>
            <a:pPr marL="171450" indent="-171450">
              <a:spcAft>
                <a:spcPts val="300"/>
              </a:spcAft>
              <a:buFont typeface="Arial" panose="020B0604020202020204" pitchFamily="34" charset="0"/>
              <a:buChar char="•"/>
            </a:pPr>
            <a:r>
              <a:rPr lang="en-GB" sz="1300" dirty="0">
                <a:solidFill>
                  <a:srgbClr val="000000"/>
                </a:solidFill>
              </a:rPr>
              <a:t>Advice and assistance with communications and events</a:t>
            </a:r>
          </a:p>
          <a:p>
            <a:pPr marL="171450" indent="-171450">
              <a:spcAft>
                <a:spcPts val="300"/>
              </a:spcAft>
              <a:buFont typeface="Arial" panose="020B0604020202020204" pitchFamily="34" charset="0"/>
              <a:buChar char="•"/>
            </a:pPr>
            <a:r>
              <a:rPr lang="en-GB" sz="1300" dirty="0">
                <a:solidFill>
                  <a:srgbClr val="000000"/>
                </a:solidFill>
              </a:rPr>
              <a:t>Effective communication and liaison with existing and potential supporters</a:t>
            </a:r>
          </a:p>
        </p:txBody>
      </p:sp>
    </p:spTree>
    <p:extLst>
      <p:ext uri="{BB962C8B-B14F-4D97-AF65-F5344CB8AC3E}">
        <p14:creationId xmlns:p14="http://schemas.microsoft.com/office/powerpoint/2010/main" val="2749323671"/>
      </p:ext>
    </p:extLst>
  </p:cSld>
  <p:clrMapOvr>
    <a:masterClrMapping/>
  </p:clrMapOvr>
</p:sld>
</file>

<file path=ppt/theme/theme1.xml><?xml version="1.0" encoding="utf-8"?>
<a:theme xmlns:a="http://schemas.openxmlformats.org/drawingml/2006/main" name="Office Theme">
  <a:themeElements>
    <a:clrScheme name="QCS Hub">
      <a:dk1>
        <a:srgbClr val="3C3C3B"/>
      </a:dk1>
      <a:lt1>
        <a:sysClr val="window" lastClr="FFFFFF"/>
      </a:lt1>
      <a:dk2>
        <a:srgbClr val="3C3C3B"/>
      </a:dk2>
      <a:lt2>
        <a:srgbClr val="E7E6E6"/>
      </a:lt2>
      <a:accent1>
        <a:srgbClr val="C0087F"/>
      </a:accent1>
      <a:accent2>
        <a:srgbClr val="FA6D0F"/>
      </a:accent2>
      <a:accent3>
        <a:srgbClr val="FAA700"/>
      </a:accent3>
      <a:accent4>
        <a:srgbClr val="58A550"/>
      </a:accent4>
      <a:accent5>
        <a:srgbClr val="3DA1B8"/>
      </a:accent5>
      <a:accent6>
        <a:srgbClr val="883AA6"/>
      </a:accent6>
      <a:hlink>
        <a:srgbClr val="C0087F"/>
      </a:hlink>
      <a:folHlink>
        <a:srgbClr val="883AA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c1d5cb6a-cc67-4c4a-98df-3358dfc6fddf">
      <UserInfo>
        <DisplayName/>
        <AccountId xsi:nil="true"/>
        <AccountType/>
      </UserInfo>
    </SharedWithUsers>
    <MediaLengthInSeconds xmlns="319ea7f1-09be-483d-9e39-5c7050826f5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F7C766588336145949D13357DD0C6FD" ma:contentTypeVersion="13" ma:contentTypeDescription="Create a new document." ma:contentTypeScope="" ma:versionID="974d4a0e02401a5fed20bf02f4908e48">
  <xsd:schema xmlns:xsd="http://www.w3.org/2001/XMLSchema" xmlns:xs="http://www.w3.org/2001/XMLSchema" xmlns:p="http://schemas.microsoft.com/office/2006/metadata/properties" xmlns:ns2="319ea7f1-09be-483d-9e39-5c7050826f5a" xmlns:ns3="c1d5cb6a-cc67-4c4a-98df-3358dfc6fddf" targetNamespace="http://schemas.microsoft.com/office/2006/metadata/properties" ma:root="true" ma:fieldsID="a524b849e33638b4c43047e54b5b2ae6" ns2:_="" ns3:_="">
    <xsd:import namespace="319ea7f1-09be-483d-9e39-5c7050826f5a"/>
    <xsd:import namespace="c1d5cb6a-cc67-4c4a-98df-3358dfc6fdd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9ea7f1-09be-483d-9e39-5c7050826f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1d5cb6a-cc67-4c4a-98df-3358dfc6fdd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26C39A-F3EF-49E1-9525-EB122970C6D7}">
  <ds:schemaRefs>
    <ds:schemaRef ds:uri="http://schemas.microsoft.com/sharepoint/v3/contenttype/forms"/>
  </ds:schemaRefs>
</ds:datastoreItem>
</file>

<file path=customXml/itemProps2.xml><?xml version="1.0" encoding="utf-8"?>
<ds:datastoreItem xmlns:ds="http://schemas.openxmlformats.org/officeDocument/2006/customXml" ds:itemID="{3B0ED88D-176E-4921-A575-E14C606A0206}">
  <ds:schemaRefs>
    <ds:schemaRef ds:uri="http://schemas.microsoft.com/office/2006/metadata/properties"/>
    <ds:schemaRef ds:uri="http://schemas.microsoft.com/office/infopath/2007/PartnerControls"/>
    <ds:schemaRef ds:uri="c1d5cb6a-cc67-4c4a-98df-3358dfc6fddf"/>
    <ds:schemaRef ds:uri="319ea7f1-09be-483d-9e39-5c7050826f5a"/>
  </ds:schemaRefs>
</ds:datastoreItem>
</file>

<file path=customXml/itemProps3.xml><?xml version="1.0" encoding="utf-8"?>
<ds:datastoreItem xmlns:ds="http://schemas.openxmlformats.org/officeDocument/2006/customXml" ds:itemID="{40DE52C0-0A35-4EC1-81A4-C36D66D819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9ea7f1-09be-483d-9e39-5c7050826f5a"/>
    <ds:schemaRef ds:uri="c1d5cb6a-cc67-4c4a-98df-3358dfc6fd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646</TotalTime>
  <Words>552</Words>
  <Application>Microsoft Macintosh PowerPoint</Application>
  <PresentationFormat>Widescreen</PresentationFormat>
  <Paragraphs>60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Calibri</vt:lpstr>
      <vt:lpstr>Lato</vt:lpstr>
      <vt:lpstr>Arial</vt:lpstr>
      <vt:lpstr>Office Theme</vt:lpstr>
      <vt:lpstr>Who’s who?</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Welch</dc:creator>
  <cp:lastModifiedBy>Adi Sheward-Himpson</cp:lastModifiedBy>
  <cp:revision>50</cp:revision>
  <dcterms:created xsi:type="dcterms:W3CDTF">2020-06-11T14:21:15Z</dcterms:created>
  <dcterms:modified xsi:type="dcterms:W3CDTF">2023-01-17T15:36:47Z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311700</vt:r8>
  </property>
  <property fmtid="{D5CDD505-2E9C-101B-9397-08002B2CF9AE}" pid="3" name="ContentTypeId">
    <vt:lpwstr>0x0101006F7C766588336145949D13357DD0C6FD</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ies>
</file>