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8" r:id="rId2"/>
    <p:sldId id="259" r:id="rId3"/>
  </p:sldIdLst>
  <p:sldSz cx="12192000" cy="6858000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Lato" panose="020F0502020204030203" pitchFamily="34" charset="0"/>
      <p:regular r:id="rId8"/>
      <p:bold r:id="rId9"/>
    </p:embeddedFont>
    <p:embeddedFont>
      <p:font typeface="Nexa Bold" panose="02000000000000000000" pitchFamily="2" charset="0"/>
      <p:bold r:id="rId10"/>
    </p:embeddedFont>
    <p:embeddedFont>
      <p:font typeface="Nexa Light" panose="02000000000000000000" pitchFamily="50" charset="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C3C3B"/>
    <a:srgbClr val="C0087F"/>
    <a:srgbClr val="8C06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14" y="3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96672E20-C89C-413E-9075-865C6AE68FE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" y="0"/>
            <a:ext cx="12189531" cy="68580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A9453BC9-138B-4777-88D9-8D5218D8B12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94" y="199015"/>
            <a:ext cx="3709320" cy="19324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4D70A44-22B5-487F-B2B1-204744369F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3185" y="1818224"/>
            <a:ext cx="9031045" cy="1932400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rgbClr val="3C3C3B"/>
                </a:solidFill>
                <a:latin typeface="Nexa Bold" panose="02000000000000000000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EB91E0-74F1-4519-A7EC-3E8FF46A30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3185" y="3842699"/>
            <a:ext cx="9031045" cy="1096364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rgbClr val="8C065D"/>
                </a:solidFill>
                <a:latin typeface="Nexa Light" panose="02000000000000000000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8051B45F-1B1F-4A49-822A-A73AB4691EF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0775" y="5561705"/>
            <a:ext cx="4039759" cy="899568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E28C3D48-9509-4543-972C-D358AC0627C9}"/>
              </a:ext>
            </a:extLst>
          </p:cNvPr>
          <p:cNvSpPr/>
          <p:nvPr userDrawn="1"/>
        </p:nvSpPr>
        <p:spPr>
          <a:xfrm>
            <a:off x="258184" y="5432612"/>
            <a:ext cx="2721684" cy="11833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579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756F68F-287F-476C-9638-95A22E7234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" y="0"/>
            <a:ext cx="12189531" cy="6858000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3D51E3F2-F7DB-436F-BFA3-B6A6536DE7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3185" y="1436561"/>
            <a:ext cx="9031045" cy="1932400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rgbClr val="3C3C3B"/>
                </a:solidFill>
                <a:latin typeface="Nexa Bold" panose="02000000000000000000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5D206464-E216-42E9-8450-6EC598ACE0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3185" y="3461036"/>
            <a:ext cx="9031045" cy="1096364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rgbClr val="8C065D"/>
                </a:solidFill>
                <a:latin typeface="Nexa Light" panose="02000000000000000000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7177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598A6A-10BC-42D3-BD19-6C8B17FEB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ACCC40-4D36-4EC5-9B39-9F9F63F878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F4956A-3380-42B4-8B55-24873AF6F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DAF29-E4F3-466E-9782-784401001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316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BACFA-873C-4DD8-ACBE-D40B9BFDE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15C6E8-9817-4BB7-A01E-B975E8A086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3944" y="1427591"/>
            <a:ext cx="5206702" cy="3789868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BE2AC0-C95E-499D-91A1-C1C8C9858E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92009" y="1427591"/>
            <a:ext cx="5497157" cy="378986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1C736E-965A-4B8D-8C94-7DD114B1B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DAF29-E4F3-466E-9782-784401001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176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D2984-AA9C-4002-8967-F32E096EF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8D4EC1-E01F-4456-BB32-3523AACC9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DAF29-E4F3-466E-9782-784401001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255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7E79C9-2627-49D2-AFC4-E8AFAD817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DAF29-E4F3-466E-9782-784401001B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521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610D8DE-2A27-4EB9-A01A-6AA6512BE98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3C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6672E20-C89C-413E-9075-865C6AE68FE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" y="0"/>
            <a:ext cx="12189531" cy="68580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A9453BC9-138B-4777-88D9-8D5218D8B12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94" y="199058"/>
            <a:ext cx="3709320" cy="193231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051B45F-1B1F-4A49-822A-A73AB4691EF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0775" y="5561705"/>
            <a:ext cx="4039759" cy="899568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35788D7D-84A9-4C38-AD88-4BED6B1222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3185" y="1818224"/>
            <a:ext cx="9031045" cy="1932400"/>
          </a:xfrm>
        </p:spPr>
        <p:txBody>
          <a:bodyPr anchor="b">
            <a:normAutofit/>
          </a:bodyPr>
          <a:lstStyle>
            <a:lvl1pPr algn="l">
              <a:defRPr sz="4000" b="0">
                <a:solidFill>
                  <a:schemeClr val="bg1"/>
                </a:solidFill>
                <a:latin typeface="Nexa Bold" panose="02000000000000000000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FF86CE17-A03E-4572-9ADC-AAB3A0DE1E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3185" y="3842699"/>
            <a:ext cx="9031045" cy="1096364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bg1"/>
                </a:solidFill>
                <a:latin typeface="Nexa Light" panose="02000000000000000000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3744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45EACB1-D54D-4644-B0F4-9664FB67670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3C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56F68F-287F-476C-9638-95A22E7234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" y="0"/>
            <a:ext cx="12189531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4CBCD89A-6978-4474-98C8-8969921963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3185" y="1436561"/>
            <a:ext cx="9031045" cy="1932400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chemeClr val="bg1"/>
                </a:solidFill>
                <a:latin typeface="Nexa Bold" panose="02000000000000000000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64081B3C-BFBE-4E85-A1E6-A372B4313A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3185" y="3461036"/>
            <a:ext cx="9031045" cy="1096364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bg1"/>
                </a:solidFill>
                <a:latin typeface="Nexa Light" panose="02000000000000000000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D630E56-A70E-4548-9251-D0CE38A87D4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07" y="5545391"/>
            <a:ext cx="2274541" cy="1184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564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67BD8C5-BAC7-46DD-8C97-7A1A88A80FF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3C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598A6A-10BC-42D3-BD19-6C8B17FEB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solidFill>
                  <a:schemeClr val="bg1"/>
                </a:solidFill>
                <a:latin typeface="Nexa Bold" panose="02000000000000000000" pitchFamily="50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ACCC40-4D36-4EC5-9B39-9F9F63F878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F4956A-3380-42B4-8B55-24873AF6F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A2DAF29-E4F3-466E-9782-784401001B8D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0EEB3A6-169F-42D8-A26F-77A31CC3CA8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626" t="65412"/>
          <a:stretch/>
        </p:blipFill>
        <p:spPr>
          <a:xfrm>
            <a:off x="11343594" y="5096786"/>
            <a:ext cx="848406" cy="176121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0755E76-04C5-46CB-A4D6-EBBBC049630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07" y="5545391"/>
            <a:ext cx="2274541" cy="1184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562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71DAFAD-E513-4382-9F77-B4E59C130C1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3C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BACFA-873C-4DD8-ACBE-D40B9BFDE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Nexa Bold" panose="02000000000000000000" pitchFamily="50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15C6E8-9817-4BB7-A01E-B975E8A086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3944" y="1427591"/>
            <a:ext cx="5206702" cy="378986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BE2AC0-C95E-499D-91A1-C1C8C9858E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92009" y="1427591"/>
            <a:ext cx="5497157" cy="378986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1C736E-965A-4B8D-8C94-7DD114B1B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A2DAF29-E4F3-466E-9782-784401001B8D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F83773D-5942-41D4-923C-3FAA1B8B74B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626" t="65412"/>
          <a:stretch/>
        </p:blipFill>
        <p:spPr>
          <a:xfrm>
            <a:off x="11343594" y="5096786"/>
            <a:ext cx="848406" cy="176121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0569BA8-F4BD-40BC-A4E4-8C6CC6AF4DF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07" y="5545391"/>
            <a:ext cx="2274541" cy="1184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731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01223A9-EA6B-476A-984C-245906054DE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3C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CD2984-AA9C-4002-8967-F32E096EF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Nexa Bold" panose="02000000000000000000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8D4EC1-E01F-4456-BB32-3523AACC9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A2DAF29-E4F3-466E-9782-784401001B8D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0DEBE99-6773-47D7-99F1-A0D2EE54ECC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626" t="65412"/>
          <a:stretch/>
        </p:blipFill>
        <p:spPr>
          <a:xfrm>
            <a:off x="11343594" y="5096786"/>
            <a:ext cx="848406" cy="176121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3C5FB12-EAFB-48CC-8A21-10257F02DCC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07" y="5545391"/>
            <a:ext cx="2274541" cy="1184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38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1458589-899A-4101-9AA9-D9499F62B4C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3C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7E79C9-2627-49D2-AFC4-E8AFAD817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A2DAF29-E4F3-466E-9782-784401001B8D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E0F6D18-52B1-4AF8-8680-4E0D796E89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626" t="65412"/>
          <a:stretch/>
        </p:blipFill>
        <p:spPr>
          <a:xfrm>
            <a:off x="11343594" y="5096786"/>
            <a:ext cx="848406" cy="176121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FFEE29C-9AAF-4600-A22F-B3A16625AB1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07" y="5545391"/>
            <a:ext cx="2274541" cy="1184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813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3ADCD3-F554-4CEF-B80C-B10544E8C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944" y="460049"/>
            <a:ext cx="10865223" cy="8612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087FB7-25A1-4782-8E61-FFC6762264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944" y="1423801"/>
            <a:ext cx="10865223" cy="38213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AB83E-66A3-4C96-B280-8F7995D9E7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9339" y="6138825"/>
            <a:ext cx="6809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9A2DAF29-E4F3-466E-9782-784401001B8D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35B0338-2187-4A01-BB73-D97F2456417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626" t="65412"/>
          <a:stretch/>
        </p:blipFill>
        <p:spPr>
          <a:xfrm>
            <a:off x="11343594" y="5096786"/>
            <a:ext cx="848406" cy="176121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3982C26-7C46-4B03-AFB2-C5902E13FB26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07" y="5545364"/>
            <a:ext cx="2274541" cy="1184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58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4" r:id="rId5"/>
    <p:sldLayoutId id="2147483655" r:id="rId6"/>
    <p:sldLayoutId id="2147483661" r:id="rId7"/>
    <p:sldLayoutId id="2147483663" r:id="rId8"/>
    <p:sldLayoutId id="2147483662" r:id="rId9"/>
    <p:sldLayoutId id="2147483664" r:id="rId10"/>
    <p:sldLayoutId id="2147483665" r:id="rId11"/>
    <p:sldLayoutId id="214748366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rgbClr val="C0087F"/>
          </a:solidFill>
          <a:latin typeface="Nexa Bold" panose="02000000000000000000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87F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87F"/>
        </a:buClr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87F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87F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87F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B7EDD-EE1D-4164-9050-254139DE4C3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>
              <a:latin typeface="Nexa Bold" panose="02000000000000000000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152F6F-A008-4844-806B-C64E9E19F39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12487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8E28D6-FF1A-4BA1-993C-64A353A12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AE3244-1859-4366-A62A-3BF7BDC2B5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8565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QCS Hub">
      <a:dk1>
        <a:srgbClr val="3C3C3B"/>
      </a:dk1>
      <a:lt1>
        <a:sysClr val="window" lastClr="FFFFFF"/>
      </a:lt1>
      <a:dk2>
        <a:srgbClr val="3C3C3B"/>
      </a:dk2>
      <a:lt2>
        <a:srgbClr val="E7E6E6"/>
      </a:lt2>
      <a:accent1>
        <a:srgbClr val="C0087F"/>
      </a:accent1>
      <a:accent2>
        <a:srgbClr val="FA6D0F"/>
      </a:accent2>
      <a:accent3>
        <a:srgbClr val="FAA700"/>
      </a:accent3>
      <a:accent4>
        <a:srgbClr val="58A550"/>
      </a:accent4>
      <a:accent5>
        <a:srgbClr val="3DA1B8"/>
      </a:accent5>
      <a:accent6>
        <a:srgbClr val="883AA6"/>
      </a:accent6>
      <a:hlink>
        <a:srgbClr val="C0087F"/>
      </a:hlink>
      <a:folHlink>
        <a:srgbClr val="883AA6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F7C766588336145949D13357DD0C6FD" ma:contentTypeVersion="13" ma:contentTypeDescription="Create a new document." ma:contentTypeScope="" ma:versionID="974d4a0e02401a5fed20bf02f4908e48">
  <xsd:schema xmlns:xsd="http://www.w3.org/2001/XMLSchema" xmlns:xs="http://www.w3.org/2001/XMLSchema" xmlns:p="http://schemas.microsoft.com/office/2006/metadata/properties" xmlns:ns2="319ea7f1-09be-483d-9e39-5c7050826f5a" xmlns:ns3="c1d5cb6a-cc67-4c4a-98df-3358dfc6fddf" targetNamespace="http://schemas.microsoft.com/office/2006/metadata/properties" ma:root="true" ma:fieldsID="a524b849e33638b4c43047e54b5b2ae6" ns2:_="" ns3:_="">
    <xsd:import namespace="319ea7f1-09be-483d-9e39-5c7050826f5a"/>
    <xsd:import namespace="c1d5cb6a-cc67-4c4a-98df-3358dfc6fdd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9ea7f1-09be-483d-9e39-5c7050826f5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1d5cb6a-cc67-4c4a-98df-3358dfc6fdd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c1d5cb6a-cc67-4c4a-98df-3358dfc6fddf">
      <UserInfo>
        <DisplayName/>
        <AccountId xsi:nil="true"/>
        <AccountType/>
      </UserInfo>
    </SharedWithUsers>
    <MediaLengthInSeconds xmlns="319ea7f1-09be-483d-9e39-5c7050826f5a" xsi:nil="true"/>
  </documentManagement>
</p:properties>
</file>

<file path=customXml/itemProps1.xml><?xml version="1.0" encoding="utf-8"?>
<ds:datastoreItem xmlns:ds="http://schemas.openxmlformats.org/officeDocument/2006/customXml" ds:itemID="{6CE8FD50-51DF-4519-B770-48561C5DFD2B}"/>
</file>

<file path=customXml/itemProps2.xml><?xml version="1.0" encoding="utf-8"?>
<ds:datastoreItem xmlns:ds="http://schemas.openxmlformats.org/officeDocument/2006/customXml" ds:itemID="{122F52A9-FF30-46BC-9DB0-F9304639D638}"/>
</file>

<file path=customXml/itemProps3.xml><?xml version="1.0" encoding="utf-8"?>
<ds:datastoreItem xmlns:ds="http://schemas.openxmlformats.org/officeDocument/2006/customXml" ds:itemID="{EC65DF5E-2600-4468-930E-43A1D6EC0DDA}"/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Lato</vt:lpstr>
      <vt:lpstr>Nexa Bold</vt:lpstr>
      <vt:lpstr>Nexa Light</vt:lpstr>
      <vt:lpstr>Calibri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Lucy Welch</dc:creator>
  <cp:lastModifiedBy>Lucy Welch</cp:lastModifiedBy>
  <cp:revision>18</cp:revision>
  <dcterms:created xsi:type="dcterms:W3CDTF">2020-06-11T14:21:15Z</dcterms:created>
  <dcterms:modified xsi:type="dcterms:W3CDTF">2020-06-15T12:44:27Z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0x0101006F7C766588336145949D13357DD0C6FD</vt:lpwstr>
  </property>
  <property fmtid="{D5CDD505-2E9C-101B-9397-08002B2CF9AE}" pid="3" name="Order">
    <vt:r8>311600</vt:r8>
  </property>
  <property fmtid="{D5CDD505-2E9C-101B-9397-08002B2CF9AE}" pid="4" name="_ExtendedDescription">
    <vt:lpwstr/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</Properties>
</file>