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C3C3B"/>
    <a:srgbClr val="C0087F"/>
    <a:srgbClr val="8C06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89" d="100"/>
          <a:sy n="89" d="100"/>
        </p:scale>
        <p:origin x="120" y="14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>
            <a:extLst>
              <a:ext uri="{FF2B5EF4-FFF2-40B4-BE49-F238E27FC236}">
                <a16:creationId xmlns:a16="http://schemas.microsoft.com/office/drawing/2014/main" id="{96672E20-C89C-413E-9075-865C6AE68FE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4" y="0"/>
            <a:ext cx="12189531" cy="685800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A9453BC9-138B-4777-88D9-8D5218D8B12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394" y="199015"/>
            <a:ext cx="3709320" cy="19324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4D70A44-22B5-487F-B2B1-204744369F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3185" y="1818224"/>
            <a:ext cx="9031045" cy="1932400"/>
          </a:xfrm>
        </p:spPr>
        <p:txBody>
          <a:bodyPr anchor="b">
            <a:normAutofit/>
          </a:bodyPr>
          <a:lstStyle>
            <a:lvl1pPr algn="l">
              <a:defRPr sz="4000">
                <a:solidFill>
                  <a:srgbClr val="3C3C3B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6EB91E0-74F1-4519-A7EC-3E8FF46A30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3185" y="3842699"/>
            <a:ext cx="9031045" cy="1096364"/>
          </a:xfrm>
        </p:spPr>
        <p:txBody>
          <a:bodyPr>
            <a:normAutofit/>
          </a:bodyPr>
          <a:lstStyle>
            <a:lvl1pPr marL="0" indent="0" algn="l">
              <a:buNone/>
              <a:defRPr sz="2800">
                <a:solidFill>
                  <a:srgbClr val="8C065D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8051B45F-1B1F-4A49-822A-A73AB4691EF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0775" y="5561705"/>
            <a:ext cx="4039759" cy="899568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E28C3D48-9509-4543-972C-D358AC0627C9}"/>
              </a:ext>
            </a:extLst>
          </p:cNvPr>
          <p:cNvSpPr/>
          <p:nvPr userDrawn="1"/>
        </p:nvSpPr>
        <p:spPr>
          <a:xfrm>
            <a:off x="258184" y="5432612"/>
            <a:ext cx="2721684" cy="11833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95794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A756F68F-287F-476C-9638-95A22E72344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4" y="0"/>
            <a:ext cx="12189531" cy="6858000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3D51E3F2-F7DB-436F-BFA3-B6A6536DE7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3185" y="1436561"/>
            <a:ext cx="9031045" cy="1932400"/>
          </a:xfrm>
        </p:spPr>
        <p:txBody>
          <a:bodyPr anchor="b">
            <a:normAutofit/>
          </a:bodyPr>
          <a:lstStyle>
            <a:lvl1pPr algn="l">
              <a:defRPr sz="4000">
                <a:solidFill>
                  <a:srgbClr val="3C3C3B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5D206464-E216-42E9-8450-6EC598ACE0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3185" y="3461036"/>
            <a:ext cx="9031045" cy="1096364"/>
          </a:xfrm>
        </p:spPr>
        <p:txBody>
          <a:bodyPr>
            <a:normAutofit/>
          </a:bodyPr>
          <a:lstStyle>
            <a:lvl1pPr marL="0" indent="0" algn="l">
              <a:buNone/>
              <a:defRPr sz="2800">
                <a:solidFill>
                  <a:srgbClr val="8C065D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7177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598A6A-10BC-42D3-BD19-6C8B17FEBF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ACCC40-4D36-4EC5-9B39-9F9F63F878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F4956A-3380-42B4-8B55-24873AF6F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DAF29-E4F3-466E-9782-784401001B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33167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9BACFA-873C-4DD8-ACBE-D40B9BFDE0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15C6E8-9817-4BB7-A01E-B975E8A086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3944" y="1427591"/>
            <a:ext cx="5206702" cy="3789868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CBE2AC0-C95E-499D-91A1-C1C8C9858E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992009" y="1427591"/>
            <a:ext cx="5497157" cy="378986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1C736E-965A-4B8D-8C94-7DD114B1BE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DAF29-E4F3-466E-9782-784401001B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51768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CD2984-AA9C-4002-8967-F32E096EF7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08D4EC1-E01F-4456-BB32-3523AACC9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DAF29-E4F3-466E-9782-784401001B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2557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7E79C9-2627-49D2-AFC4-E8AFAD817A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DAF29-E4F3-466E-9782-784401001B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05215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(Gre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610D8DE-2A27-4EB9-A01A-6AA6512BE987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3C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96672E20-C89C-413E-9075-865C6AE68FE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4" y="0"/>
            <a:ext cx="12189531" cy="685800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A9453BC9-138B-4777-88D9-8D5218D8B12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394" y="199058"/>
            <a:ext cx="3709320" cy="193231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8051B45F-1B1F-4A49-822A-A73AB4691EF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0775" y="5561705"/>
            <a:ext cx="4039759" cy="899568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35788D7D-84A9-4C38-AD88-4BED6B1222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3185" y="1818224"/>
            <a:ext cx="9031045" cy="1932400"/>
          </a:xfrm>
        </p:spPr>
        <p:txBody>
          <a:bodyPr anchor="b">
            <a:normAutofit/>
          </a:bodyPr>
          <a:lstStyle>
            <a:lvl1pPr algn="l">
              <a:defRPr sz="4000" b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FF86CE17-A03E-4572-9ADC-AAB3A0DE1E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3185" y="3842699"/>
            <a:ext cx="9031045" cy="1096364"/>
          </a:xfrm>
        </p:spPr>
        <p:txBody>
          <a:bodyPr>
            <a:normAutofit/>
          </a:bodyPr>
          <a:lstStyle>
            <a:lvl1pPr marL="0" indent="0" algn="l">
              <a:buNone/>
              <a:defRPr sz="28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37442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(Gre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C45EACB1-D54D-4644-B0F4-9664FB67670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3C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56F68F-287F-476C-9638-95A22E72344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4" y="0"/>
            <a:ext cx="12189531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4CBCD89A-6978-4474-98C8-8969921963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3185" y="1436561"/>
            <a:ext cx="9031045" cy="1932400"/>
          </a:xfrm>
        </p:spPr>
        <p:txBody>
          <a:bodyPr anchor="b">
            <a:normAutofit/>
          </a:bodyPr>
          <a:lstStyle>
            <a:lvl1pPr algn="l">
              <a:defRPr sz="40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64081B3C-BFBE-4E85-A1E6-A372B4313A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3185" y="3461036"/>
            <a:ext cx="9031045" cy="1096364"/>
          </a:xfrm>
        </p:spPr>
        <p:txBody>
          <a:bodyPr>
            <a:normAutofit/>
          </a:bodyPr>
          <a:lstStyle>
            <a:lvl1pPr marL="0" indent="0" algn="l">
              <a:buNone/>
              <a:defRPr sz="28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73F2CC2-8A41-4401-98F0-942B9BA04AF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07" y="5545391"/>
            <a:ext cx="2274541" cy="1184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5642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(Gre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B67BD8C5-BAC7-46DD-8C97-7A1A88A80FF3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3C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598A6A-10BC-42D3-BD19-6C8B17FEBF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ACCC40-4D36-4EC5-9B39-9F9F63F878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F4956A-3380-42B4-8B55-24873AF6F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A2DAF29-E4F3-466E-9782-784401001B8D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6517B6E-0B7D-46A5-A324-2073DECE92A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626" t="65412"/>
          <a:stretch/>
        </p:blipFill>
        <p:spPr>
          <a:xfrm>
            <a:off x="11343594" y="5096786"/>
            <a:ext cx="848406" cy="176121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3180AEC-08A2-4AEE-8348-527500A8345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07" y="5545391"/>
            <a:ext cx="2274541" cy="1184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5620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 (Gre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71DAFAD-E513-4382-9F77-B4E59C130C18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3C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9BACFA-873C-4DD8-ACBE-D40B9BFDE0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15C6E8-9817-4BB7-A01E-B975E8A086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3944" y="1427591"/>
            <a:ext cx="5206702" cy="378986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CBE2AC0-C95E-499D-91A1-C1C8C9858E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992009" y="1427591"/>
            <a:ext cx="5497157" cy="378986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1C736E-965A-4B8D-8C94-7DD114B1BE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A2DAF29-E4F3-466E-9782-784401001B8D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19364A6-A232-4EE4-BEF2-E24C3484E45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626" t="65412"/>
          <a:stretch/>
        </p:blipFill>
        <p:spPr>
          <a:xfrm>
            <a:off x="11343594" y="5096786"/>
            <a:ext cx="848406" cy="176121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D2699E6-B859-48B2-B8EE-3655558F567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07" y="5545391"/>
            <a:ext cx="2274541" cy="1184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7314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 (Gre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01223A9-EA6B-476A-984C-245906054DE4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3C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CD2984-AA9C-4002-8967-F32E096EF7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08D4EC1-E01F-4456-BB32-3523AACC9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A2DAF29-E4F3-466E-9782-784401001B8D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9FF14D6-F797-4B67-ADF1-4ED6D58AA5C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626" t="65412"/>
          <a:stretch/>
        </p:blipFill>
        <p:spPr>
          <a:xfrm>
            <a:off x="11343594" y="5096786"/>
            <a:ext cx="848406" cy="176121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30AE5BB-D0A1-40E9-8682-48342A78A66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07" y="5545391"/>
            <a:ext cx="2274541" cy="1184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38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(Gre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1458589-899A-4101-9AA9-D9499F62B4C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3C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7E79C9-2627-49D2-AFC4-E8AFAD817A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A2DAF29-E4F3-466E-9782-784401001B8D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F78F9F9-A429-47D5-B99E-E6ACF638183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626" t="65412"/>
          <a:stretch/>
        </p:blipFill>
        <p:spPr>
          <a:xfrm>
            <a:off x="11343594" y="5096786"/>
            <a:ext cx="848406" cy="176121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49CDE9E-7912-449C-B423-7B9DDF0844A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07" y="5545391"/>
            <a:ext cx="2274541" cy="1184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8138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E3ADCD3-F554-4CEF-B80C-B10544E8C5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944" y="460049"/>
            <a:ext cx="10865223" cy="8612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087FB7-25A1-4782-8E61-FFC6762264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944" y="1423801"/>
            <a:ext cx="10865223" cy="38213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0AB83E-66A3-4C96-B280-8F7995D9E7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9339" y="6138825"/>
            <a:ext cx="6809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2DAF29-E4F3-466E-9782-784401001B8D}" type="slidenum">
              <a:rPr lang="en-GB" smtClean="0"/>
              <a:t>‹#›</a:t>
            </a:fld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33233AD-BBEF-4A2F-9F35-9A3FED1F57F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626" t="65412"/>
          <a:stretch/>
        </p:blipFill>
        <p:spPr>
          <a:xfrm>
            <a:off x="11343594" y="5096786"/>
            <a:ext cx="848406" cy="176121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3250C33-4654-459D-A116-1C805939688A}"/>
              </a:ext>
            </a:extLst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07" y="5545364"/>
            <a:ext cx="2274541" cy="1184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58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0" r:id="rId3"/>
    <p:sldLayoutId id="2147483652" r:id="rId4"/>
    <p:sldLayoutId id="2147483654" r:id="rId5"/>
    <p:sldLayoutId id="2147483655" r:id="rId6"/>
    <p:sldLayoutId id="2147483661" r:id="rId7"/>
    <p:sldLayoutId id="2147483663" r:id="rId8"/>
    <p:sldLayoutId id="2147483662" r:id="rId9"/>
    <p:sldLayoutId id="2147483664" r:id="rId10"/>
    <p:sldLayoutId id="2147483665" r:id="rId11"/>
    <p:sldLayoutId id="214748366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rgbClr val="C0087F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C0087F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87F"/>
        </a:buClr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87F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87F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87F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9B7EDD-EE1D-4164-9050-254139DE4C3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8152F6F-A008-4844-806B-C64E9E19F39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12487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BFF331-BDCC-45D1-8C39-A265258B83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6FF23E-2E08-4E0B-9930-AFF3B454A0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1454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QCS Hub">
      <a:dk1>
        <a:srgbClr val="3C3C3B"/>
      </a:dk1>
      <a:lt1>
        <a:sysClr val="window" lastClr="FFFFFF"/>
      </a:lt1>
      <a:dk2>
        <a:srgbClr val="3C3C3B"/>
      </a:dk2>
      <a:lt2>
        <a:srgbClr val="E7E6E6"/>
      </a:lt2>
      <a:accent1>
        <a:srgbClr val="C0087F"/>
      </a:accent1>
      <a:accent2>
        <a:srgbClr val="FA6D0F"/>
      </a:accent2>
      <a:accent3>
        <a:srgbClr val="FAA700"/>
      </a:accent3>
      <a:accent4>
        <a:srgbClr val="58A550"/>
      </a:accent4>
      <a:accent5>
        <a:srgbClr val="3DA1B8"/>
      </a:accent5>
      <a:accent6>
        <a:srgbClr val="883AA6"/>
      </a:accent6>
      <a:hlink>
        <a:srgbClr val="C0087F"/>
      </a:hlink>
      <a:folHlink>
        <a:srgbClr val="883AA6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F7C766588336145949D13357DD0C6FD" ma:contentTypeVersion="13" ma:contentTypeDescription="Create a new document." ma:contentTypeScope="" ma:versionID="974d4a0e02401a5fed20bf02f4908e48">
  <xsd:schema xmlns:xsd="http://www.w3.org/2001/XMLSchema" xmlns:xs="http://www.w3.org/2001/XMLSchema" xmlns:p="http://schemas.microsoft.com/office/2006/metadata/properties" xmlns:ns2="319ea7f1-09be-483d-9e39-5c7050826f5a" xmlns:ns3="c1d5cb6a-cc67-4c4a-98df-3358dfc6fddf" targetNamespace="http://schemas.microsoft.com/office/2006/metadata/properties" ma:root="true" ma:fieldsID="a524b849e33638b4c43047e54b5b2ae6" ns2:_="" ns3:_="">
    <xsd:import namespace="319ea7f1-09be-483d-9e39-5c7050826f5a"/>
    <xsd:import namespace="c1d5cb6a-cc67-4c4a-98df-3358dfc6fdd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LengthInSecond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19ea7f1-09be-483d-9e39-5c7050826f5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1d5cb6a-cc67-4c4a-98df-3358dfc6fdd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c1d5cb6a-cc67-4c4a-98df-3358dfc6fddf">
      <UserInfo>
        <DisplayName/>
        <AccountId xsi:nil="true"/>
        <AccountType/>
      </UserInfo>
    </SharedWithUsers>
    <MediaLengthInSeconds xmlns="319ea7f1-09be-483d-9e39-5c7050826f5a" xsi:nil="true"/>
  </documentManagement>
</p:properties>
</file>

<file path=customXml/itemProps1.xml><?xml version="1.0" encoding="utf-8"?>
<ds:datastoreItem xmlns:ds="http://schemas.openxmlformats.org/officeDocument/2006/customXml" ds:itemID="{21DC50C8-6EB7-4471-8B1D-FBE6F1B31335}"/>
</file>

<file path=customXml/itemProps2.xml><?xml version="1.0" encoding="utf-8"?>
<ds:datastoreItem xmlns:ds="http://schemas.openxmlformats.org/officeDocument/2006/customXml" ds:itemID="{AB285FD8-BB5E-4565-9BDD-5DE5D219854E}"/>
</file>

<file path=customXml/itemProps3.xml><?xml version="1.0" encoding="utf-8"?>
<ds:datastoreItem xmlns:ds="http://schemas.openxmlformats.org/officeDocument/2006/customXml" ds:itemID="{B34BFBA3-7996-477E-9282-F5490A6D91CC}"/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Lucy Welch</dc:creator>
  <cp:lastModifiedBy>Lucy Welch</cp:lastModifiedBy>
  <cp:revision>14</cp:revision>
  <dcterms:created xsi:type="dcterms:W3CDTF">2020-06-11T14:21:15Z</dcterms:created>
  <dcterms:modified xsi:type="dcterms:W3CDTF">2020-06-24T08:54:26Z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0x0101006F7C766588336145949D13357DD0C6FD</vt:lpwstr>
  </property>
  <property fmtid="{D5CDD505-2E9C-101B-9397-08002B2CF9AE}" pid="3" name="Order">
    <vt:r8>311500</vt:r8>
  </property>
  <property fmtid="{D5CDD505-2E9C-101B-9397-08002B2CF9AE}" pid="4" name="_ExtendedDescription">
    <vt:lpwstr/>
  </property>
  <property fmtid="{D5CDD505-2E9C-101B-9397-08002B2CF9AE}" pid="5" name="_SourceUrl">
    <vt:lpwstr/>
  </property>
  <property fmtid="{D5CDD505-2E9C-101B-9397-08002B2CF9AE}" pid="6" name="_SharedFileIndex">
    <vt:lpwstr/>
  </property>
  <property fmtid="{D5CDD505-2E9C-101B-9397-08002B2CF9AE}" pid="7" name="ComplianceAssetId">
    <vt:lpwstr/>
  </property>
</Properties>
</file>